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6"/>
  </p:notesMasterIdLst>
  <p:sldIdLst>
    <p:sldId id="432" r:id="rId2"/>
    <p:sldId id="408" r:id="rId3"/>
    <p:sldId id="409" r:id="rId4"/>
    <p:sldId id="410" r:id="rId5"/>
    <p:sldId id="412" r:id="rId6"/>
    <p:sldId id="413" r:id="rId7"/>
    <p:sldId id="414" r:id="rId8"/>
    <p:sldId id="415" r:id="rId9"/>
    <p:sldId id="416" r:id="rId10"/>
    <p:sldId id="417" r:id="rId11"/>
    <p:sldId id="418" r:id="rId12"/>
    <p:sldId id="419" r:id="rId13"/>
    <p:sldId id="420" r:id="rId14"/>
    <p:sldId id="421" r:id="rId15"/>
    <p:sldId id="422" r:id="rId16"/>
    <p:sldId id="423" r:id="rId17"/>
    <p:sldId id="424" r:id="rId18"/>
    <p:sldId id="425" r:id="rId19"/>
    <p:sldId id="426" r:id="rId20"/>
    <p:sldId id="427" r:id="rId21"/>
    <p:sldId id="428" r:id="rId22"/>
    <p:sldId id="429" r:id="rId23"/>
    <p:sldId id="430" r:id="rId24"/>
    <p:sldId id="431" r:id="rId25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660"/>
  </p:normalViewPr>
  <p:slideViewPr>
    <p:cSldViewPr>
      <p:cViewPr>
        <p:scale>
          <a:sx n="118" d="100"/>
          <a:sy n="118" d="100"/>
        </p:scale>
        <p:origin x="-276" y="19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8D821F-E7A4-4AFC-BDD5-22B9659FAFC1}" type="datetimeFigureOut">
              <a:rPr lang="ru-RU" smtClean="0"/>
              <a:t>30.09.2020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0B56A3B-EA8D-472F-8985-A8953DD8198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368765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Обложка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bk object 73">
            <a:extLst>
              <a:ext uri="{FF2B5EF4-FFF2-40B4-BE49-F238E27FC236}">
                <a16:creationId xmlns:a16="http://schemas.microsoft.com/office/drawing/2014/main" xmlns="" id="{0C5BA3AA-AFFE-468D-964A-6FAD47FF0E8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70942" y="2392594"/>
            <a:ext cx="76055" cy="948755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334">
              <a:latin typeface="Circe" panose="020F0502020204030204" pitchFamily="34" charset="-52"/>
            </a:endParaRPr>
          </a:p>
        </p:txBody>
      </p:sp>
      <p:sp>
        <p:nvSpPr>
          <p:cNvPr id="4" name="bk object 74">
            <a:extLst>
              <a:ext uri="{FF2B5EF4-FFF2-40B4-BE49-F238E27FC236}">
                <a16:creationId xmlns:a16="http://schemas.microsoft.com/office/drawing/2014/main" xmlns="" id="{FDAEC008-85DE-4934-8D01-2B83C0185A04}"/>
              </a:ext>
            </a:extLst>
          </p:cNvPr>
          <p:cNvSpPr>
            <a:spLocks noChangeShapeType="1"/>
          </p:cNvSpPr>
          <p:nvPr/>
        </p:nvSpPr>
        <p:spPr bwMode="auto">
          <a:xfrm>
            <a:off x="5346997" y="2326134"/>
            <a:ext cx="0" cy="1303212"/>
          </a:xfrm>
          <a:prstGeom prst="line">
            <a:avLst/>
          </a:prstGeom>
          <a:noFill/>
          <a:ln w="12700">
            <a:solidFill>
              <a:srgbClr val="004E6B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lIns="27726" rIns="27726"/>
          <a:lstStyle/>
          <a:p>
            <a:endParaRPr lang="ru-RU" sz="1092">
              <a:latin typeface="Circe" panose="020F0502020204030204" pitchFamily="34" charset="-52"/>
            </a:endParaRPr>
          </a:p>
        </p:txBody>
      </p:sp>
      <p:sp>
        <p:nvSpPr>
          <p:cNvPr id="5" name="bk object 17">
            <a:extLst>
              <a:ext uri="{FF2B5EF4-FFF2-40B4-BE49-F238E27FC236}">
                <a16:creationId xmlns:a16="http://schemas.microsoft.com/office/drawing/2014/main" xmlns="" id="{DE87DEB9-37A7-42D3-8009-16386B20DF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153903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6" name="bk object 18">
            <a:extLst>
              <a:ext uri="{FF2B5EF4-FFF2-40B4-BE49-F238E27FC236}">
                <a16:creationId xmlns:a16="http://schemas.microsoft.com/office/drawing/2014/main" xmlns="" id="{9D38D0EA-0EE8-415B-868A-F92561FF8D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349337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7" name="bk object 19">
            <a:extLst>
              <a:ext uri="{FF2B5EF4-FFF2-40B4-BE49-F238E27FC236}">
                <a16:creationId xmlns:a16="http://schemas.microsoft.com/office/drawing/2014/main" xmlns="" id="{8F55EF51-251F-4254-AB44-A9CC2DE9A0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543808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8" name="bk object 20">
            <a:extLst>
              <a:ext uri="{FF2B5EF4-FFF2-40B4-BE49-F238E27FC236}">
                <a16:creationId xmlns:a16="http://schemas.microsoft.com/office/drawing/2014/main" xmlns="" id="{88B001F6-2BC8-4FC6-B72A-CF1BE97AB1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38279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9" name="bk object 21">
            <a:extLst>
              <a:ext uri="{FF2B5EF4-FFF2-40B4-BE49-F238E27FC236}">
                <a16:creationId xmlns:a16="http://schemas.microsoft.com/office/drawing/2014/main" xmlns="" id="{9B565901-0697-4716-9D8D-A6C72402DD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933713" y="5969928"/>
            <a:ext cx="64503" cy="19456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0" name="bk object 22">
            <a:extLst>
              <a:ext uri="{FF2B5EF4-FFF2-40B4-BE49-F238E27FC236}">
                <a16:creationId xmlns:a16="http://schemas.microsoft.com/office/drawing/2014/main" xmlns="" id="{F6EE8750-91E2-4C25-B913-7289D85181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37549" y="5969928"/>
            <a:ext cx="64503" cy="19456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1" name="bk object 23">
            <a:extLst>
              <a:ext uri="{FF2B5EF4-FFF2-40B4-BE49-F238E27FC236}">
                <a16:creationId xmlns:a16="http://schemas.microsoft.com/office/drawing/2014/main" xmlns="" id="{9E8251EB-383D-4C99-951A-66118D9ED4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32020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2" name="bk object 24">
            <a:extLst>
              <a:ext uri="{FF2B5EF4-FFF2-40B4-BE49-F238E27FC236}">
                <a16:creationId xmlns:a16="http://schemas.microsoft.com/office/drawing/2014/main" xmlns="" id="{8D6E22BF-D108-4096-82D8-FFED428A988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27454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3" name="bk object 25">
            <a:extLst>
              <a:ext uri="{FF2B5EF4-FFF2-40B4-BE49-F238E27FC236}">
                <a16:creationId xmlns:a16="http://schemas.microsoft.com/office/drawing/2014/main" xmlns="" id="{9C7A9C1D-E0FF-494B-8300-AC365FC1DE5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21926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4" name="bk object 26">
            <a:extLst>
              <a:ext uri="{FF2B5EF4-FFF2-40B4-BE49-F238E27FC236}">
                <a16:creationId xmlns:a16="http://schemas.microsoft.com/office/drawing/2014/main" xmlns="" id="{7D8C06CA-9666-4CDC-BF61-7F82D2F55E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16397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5" name="bk object 27">
            <a:extLst>
              <a:ext uri="{FF2B5EF4-FFF2-40B4-BE49-F238E27FC236}">
                <a16:creationId xmlns:a16="http://schemas.microsoft.com/office/drawing/2014/main" xmlns="" id="{1D3F54D4-AAE3-4F65-A591-F642D7F9D2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11831" y="5969928"/>
            <a:ext cx="64503" cy="19456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6" name="bk object 28">
            <a:extLst>
              <a:ext uri="{FF2B5EF4-FFF2-40B4-BE49-F238E27FC236}">
                <a16:creationId xmlns:a16="http://schemas.microsoft.com/office/drawing/2014/main" xmlns="" id="{4239D17C-C419-4F32-93D2-69C62D193F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63267" y="5969928"/>
            <a:ext cx="65466" cy="19456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7" name="bk object 29">
            <a:extLst>
              <a:ext uri="{FF2B5EF4-FFF2-40B4-BE49-F238E27FC236}">
                <a16:creationId xmlns:a16="http://schemas.microsoft.com/office/drawing/2014/main" xmlns="" id="{AC8B3FDF-FF79-4CDE-BD18-F87FB63D138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58701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8" name="bk object 30">
            <a:extLst>
              <a:ext uri="{FF2B5EF4-FFF2-40B4-BE49-F238E27FC236}">
                <a16:creationId xmlns:a16="http://schemas.microsoft.com/office/drawing/2014/main" xmlns="" id="{C7E2AC2B-4223-4EAC-BE8D-3C59352922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53173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19" name="bk object 31">
            <a:extLst>
              <a:ext uri="{FF2B5EF4-FFF2-40B4-BE49-F238E27FC236}">
                <a16:creationId xmlns:a16="http://schemas.microsoft.com/office/drawing/2014/main" xmlns="" id="{DAADC026-A707-49D9-8188-FAA3D218E4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47644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0" name="bk object 32">
            <a:extLst>
              <a:ext uri="{FF2B5EF4-FFF2-40B4-BE49-F238E27FC236}">
                <a16:creationId xmlns:a16="http://schemas.microsoft.com/office/drawing/2014/main" xmlns="" id="{7EDF72B7-8531-4802-AA86-9C0B2A9BE7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43078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1" name="bk object 33">
            <a:extLst>
              <a:ext uri="{FF2B5EF4-FFF2-40B4-BE49-F238E27FC236}">
                <a16:creationId xmlns:a16="http://schemas.microsoft.com/office/drawing/2014/main" xmlns="" id="{B590D02E-6DFE-42BD-8C4D-7A20C9DB998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89948" y="5969928"/>
            <a:ext cx="64503" cy="19456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2" name="bk object 34">
            <a:extLst>
              <a:ext uri="{FF2B5EF4-FFF2-40B4-BE49-F238E27FC236}">
                <a16:creationId xmlns:a16="http://schemas.microsoft.com/office/drawing/2014/main" xmlns="" id="{2A603C05-49FE-483F-95F6-56A5F9286DF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84420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3" name="bk object 35">
            <a:extLst>
              <a:ext uri="{FF2B5EF4-FFF2-40B4-BE49-F238E27FC236}">
                <a16:creationId xmlns:a16="http://schemas.microsoft.com/office/drawing/2014/main" xmlns="" id="{C87ABF00-4C19-43B5-B092-72BB94383F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78891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4" name="bk object 36">
            <a:extLst>
              <a:ext uri="{FF2B5EF4-FFF2-40B4-BE49-F238E27FC236}">
                <a16:creationId xmlns:a16="http://schemas.microsoft.com/office/drawing/2014/main" xmlns="" id="{158B5951-9314-4F77-A61A-3833FF1C3F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74325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5" name="bk object 37">
            <a:extLst>
              <a:ext uri="{FF2B5EF4-FFF2-40B4-BE49-F238E27FC236}">
                <a16:creationId xmlns:a16="http://schemas.microsoft.com/office/drawing/2014/main" xmlns="" id="{FA524808-1393-43AF-91A8-A86E879735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68796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6" name="bk object 38">
            <a:extLst>
              <a:ext uri="{FF2B5EF4-FFF2-40B4-BE49-F238E27FC236}">
                <a16:creationId xmlns:a16="http://schemas.microsoft.com/office/drawing/2014/main" xmlns="" id="{0EF944FA-A898-4E06-8D5C-ED83079493F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5667" y="5969928"/>
            <a:ext cx="64503" cy="19456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7" name="bk object 39">
            <a:extLst>
              <a:ext uri="{FF2B5EF4-FFF2-40B4-BE49-F238E27FC236}">
                <a16:creationId xmlns:a16="http://schemas.microsoft.com/office/drawing/2014/main" xmlns="" id="{C3E2DEF1-C32C-4E6A-B21B-19A241BEE0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10138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8" name="bk object 40">
            <a:extLst>
              <a:ext uri="{FF2B5EF4-FFF2-40B4-BE49-F238E27FC236}">
                <a16:creationId xmlns:a16="http://schemas.microsoft.com/office/drawing/2014/main" xmlns="" id="{D9C3E142-2637-4057-BFFC-51C2C4FED9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05572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29" name="bk object 41">
            <a:extLst>
              <a:ext uri="{FF2B5EF4-FFF2-40B4-BE49-F238E27FC236}">
                <a16:creationId xmlns:a16="http://schemas.microsoft.com/office/drawing/2014/main" xmlns="" id="{8E52AA4A-4F76-44AA-9D28-648F1C3E47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00043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0" name="bk object 42">
            <a:extLst>
              <a:ext uri="{FF2B5EF4-FFF2-40B4-BE49-F238E27FC236}">
                <a16:creationId xmlns:a16="http://schemas.microsoft.com/office/drawing/2014/main" xmlns="" id="{568EB689-7458-4507-8632-2F5AE87575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94514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1" name="bk object 43">
            <a:extLst>
              <a:ext uri="{FF2B5EF4-FFF2-40B4-BE49-F238E27FC236}">
                <a16:creationId xmlns:a16="http://schemas.microsoft.com/office/drawing/2014/main" xmlns="" id="{0CB5E87E-1AA2-4B47-93D2-06F1A8D196C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1385" y="5969928"/>
            <a:ext cx="65466" cy="19456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2" name="bk object 44">
            <a:extLst>
              <a:ext uri="{FF2B5EF4-FFF2-40B4-BE49-F238E27FC236}">
                <a16:creationId xmlns:a16="http://schemas.microsoft.com/office/drawing/2014/main" xmlns="" id="{C6179B7B-BBF8-4FDE-B61D-0210EFE633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6819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3" name="bk object 45">
            <a:extLst>
              <a:ext uri="{FF2B5EF4-FFF2-40B4-BE49-F238E27FC236}">
                <a16:creationId xmlns:a16="http://schemas.microsoft.com/office/drawing/2014/main" xmlns="" id="{47113879-DBFB-45D5-A271-07A6D67388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31290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4" name="bk object 46">
            <a:extLst>
              <a:ext uri="{FF2B5EF4-FFF2-40B4-BE49-F238E27FC236}">
                <a16:creationId xmlns:a16="http://schemas.microsoft.com/office/drawing/2014/main" xmlns="" id="{58632223-D633-4037-A79D-6090E046AD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5761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5" name="bk object 47">
            <a:extLst>
              <a:ext uri="{FF2B5EF4-FFF2-40B4-BE49-F238E27FC236}">
                <a16:creationId xmlns:a16="http://schemas.microsoft.com/office/drawing/2014/main" xmlns="" id="{F26B0B9F-8E77-4CF1-9A50-65880707E2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1195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6" name="bk object 48">
            <a:extLst>
              <a:ext uri="{FF2B5EF4-FFF2-40B4-BE49-F238E27FC236}">
                <a16:creationId xmlns:a16="http://schemas.microsoft.com/office/drawing/2014/main" xmlns="" id="{99EAAA22-9DD6-440F-B34E-FC5D3D1D460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68066" y="5969928"/>
            <a:ext cx="64503" cy="19456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7" name="bk object 49">
            <a:extLst>
              <a:ext uri="{FF2B5EF4-FFF2-40B4-BE49-F238E27FC236}">
                <a16:creationId xmlns:a16="http://schemas.microsoft.com/office/drawing/2014/main" xmlns="" id="{5DDEC6D1-41C1-4663-AC1B-007D91E083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2537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8" name="bk object 50">
            <a:extLst>
              <a:ext uri="{FF2B5EF4-FFF2-40B4-BE49-F238E27FC236}">
                <a16:creationId xmlns:a16="http://schemas.microsoft.com/office/drawing/2014/main" xmlns="" id="{9ADEBACF-A492-4D6D-A266-CB77D49D26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57008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39" name="bk object 51">
            <a:extLst>
              <a:ext uri="{FF2B5EF4-FFF2-40B4-BE49-F238E27FC236}">
                <a16:creationId xmlns:a16="http://schemas.microsoft.com/office/drawing/2014/main" xmlns="" id="{AE58D5C1-5D6E-4785-9064-1612109580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52442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0" name="bk object 52">
            <a:extLst>
              <a:ext uri="{FF2B5EF4-FFF2-40B4-BE49-F238E27FC236}">
                <a16:creationId xmlns:a16="http://schemas.microsoft.com/office/drawing/2014/main" xmlns="" id="{C2A9DD86-E153-41FB-9E26-52368CC5738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46914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1" name="bk object 53">
            <a:extLst>
              <a:ext uri="{FF2B5EF4-FFF2-40B4-BE49-F238E27FC236}">
                <a16:creationId xmlns:a16="http://schemas.microsoft.com/office/drawing/2014/main" xmlns="" id="{13C1DC47-71E2-414E-BFE2-C60DCDF562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93784" y="5969928"/>
            <a:ext cx="64503" cy="194567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2" name="bk object 54">
            <a:extLst>
              <a:ext uri="{FF2B5EF4-FFF2-40B4-BE49-F238E27FC236}">
                <a16:creationId xmlns:a16="http://schemas.microsoft.com/office/drawing/2014/main" xmlns="" id="{8CFE398B-07D4-49D7-9030-F96EC8543A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88255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3" name="bk object 55">
            <a:extLst>
              <a:ext uri="{FF2B5EF4-FFF2-40B4-BE49-F238E27FC236}">
                <a16:creationId xmlns:a16="http://schemas.microsoft.com/office/drawing/2014/main" xmlns="" id="{A39D1118-8E0C-4F2A-BEFC-C51DCF5F9C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3689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4" name="bk object 56">
            <a:extLst>
              <a:ext uri="{FF2B5EF4-FFF2-40B4-BE49-F238E27FC236}">
                <a16:creationId xmlns:a16="http://schemas.microsoft.com/office/drawing/2014/main" xmlns="" id="{85B911A1-1B17-45AE-A140-DB1F3524B2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8161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5" name="bk object 57">
            <a:extLst>
              <a:ext uri="{FF2B5EF4-FFF2-40B4-BE49-F238E27FC236}">
                <a16:creationId xmlns:a16="http://schemas.microsoft.com/office/drawing/2014/main" xmlns="" id="{EBE161CF-95BA-4AF1-9F66-A5AD6FFADC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72632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6" name="bk object 58">
            <a:extLst>
              <a:ext uri="{FF2B5EF4-FFF2-40B4-BE49-F238E27FC236}">
                <a16:creationId xmlns:a16="http://schemas.microsoft.com/office/drawing/2014/main" xmlns="" id="{B2642274-6CF2-47E1-BC95-42C20E848B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206302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7" name="bk object 59">
            <a:extLst>
              <a:ext uri="{FF2B5EF4-FFF2-40B4-BE49-F238E27FC236}">
                <a16:creationId xmlns:a16="http://schemas.microsoft.com/office/drawing/2014/main" xmlns="" id="{F64FDE53-C94B-47B4-B395-1F8C7AC4E0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00773" y="6034462"/>
            <a:ext cx="65466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8" name="bk object 60">
            <a:extLst>
              <a:ext uri="{FF2B5EF4-FFF2-40B4-BE49-F238E27FC236}">
                <a16:creationId xmlns:a16="http://schemas.microsoft.com/office/drawing/2014/main" xmlns="" id="{CFB165ED-97CA-4E77-84E4-0426C80D22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96207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49" name="bk object 61">
            <a:extLst>
              <a:ext uri="{FF2B5EF4-FFF2-40B4-BE49-F238E27FC236}">
                <a16:creationId xmlns:a16="http://schemas.microsoft.com/office/drawing/2014/main" xmlns="" id="{5733B5D6-80C7-4AB3-85FC-DF686414EAF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90679" y="6034462"/>
            <a:ext cx="64503" cy="130032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50" name="Rectangle 139">
            <a:extLst>
              <a:ext uri="{FF2B5EF4-FFF2-40B4-BE49-F238E27FC236}">
                <a16:creationId xmlns:a16="http://schemas.microsoft.com/office/drawing/2014/main" xmlns="" id="{9225D02E-CF75-4B12-AC31-DBC80A1ED1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71672" y="5708901"/>
            <a:ext cx="67391" cy="455594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51" name="Rectangle 140">
            <a:extLst>
              <a:ext uri="{FF2B5EF4-FFF2-40B4-BE49-F238E27FC236}">
                <a16:creationId xmlns:a16="http://schemas.microsoft.com/office/drawing/2014/main" xmlns="" id="{D47E40BD-97A0-4B2D-AFF6-1721819549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68068" y="6035426"/>
            <a:ext cx="64503" cy="129069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52" name="Rectangle 141">
            <a:extLst>
              <a:ext uri="{FF2B5EF4-FFF2-40B4-BE49-F238E27FC236}">
                <a16:creationId xmlns:a16="http://schemas.microsoft.com/office/drawing/2014/main" xmlns="" id="{973B802D-1B09-44B9-9B0E-DA65BBBD54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9361577" y="6035426"/>
            <a:ext cx="66429" cy="129069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53" name="Rectangle 142">
            <a:extLst>
              <a:ext uri="{FF2B5EF4-FFF2-40B4-BE49-F238E27FC236}">
                <a16:creationId xmlns:a16="http://schemas.microsoft.com/office/drawing/2014/main" xmlns="" id="{02F39ED8-3EDB-4A3F-ADF9-FEB98FFF33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9557011" y="6035426"/>
            <a:ext cx="64503" cy="129069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54" name="Rectangle 143">
            <a:extLst>
              <a:ext uri="{FF2B5EF4-FFF2-40B4-BE49-F238E27FC236}">
                <a16:creationId xmlns:a16="http://schemas.microsoft.com/office/drawing/2014/main" xmlns="" id="{990BE053-B514-4041-B0D3-B61190AAF825}"/>
              </a:ext>
            </a:extLst>
          </p:cNvPr>
          <p:cNvSpPr>
            <a:spLocks noChangeArrowheads="1"/>
          </p:cNvSpPr>
          <p:nvPr/>
        </p:nvSpPr>
        <p:spPr bwMode="auto">
          <a:xfrm>
            <a:off x="9753408" y="6035426"/>
            <a:ext cx="64503" cy="129069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55" name="Freeform 144">
            <a:extLst>
              <a:ext uri="{FF2B5EF4-FFF2-40B4-BE49-F238E27FC236}">
                <a16:creationId xmlns:a16="http://schemas.microsoft.com/office/drawing/2014/main" xmlns="" id="{465882B9-C4AE-4159-BA07-47F38C9A6310}"/>
              </a:ext>
            </a:extLst>
          </p:cNvPr>
          <p:cNvSpPr>
            <a:spLocks/>
          </p:cNvSpPr>
          <p:nvPr/>
        </p:nvSpPr>
        <p:spPr bwMode="auto">
          <a:xfrm>
            <a:off x="9686017" y="5708900"/>
            <a:ext cx="196397" cy="261991"/>
          </a:xfrm>
          <a:custGeom>
            <a:avLst/>
            <a:gdLst>
              <a:gd name="T0" fmla="*/ 2147483646 w 21600"/>
              <a:gd name="T1" fmla="*/ 2147483646 h 21600"/>
              <a:gd name="T2" fmla="*/ 2147483646 w 21600"/>
              <a:gd name="T3" fmla="*/ 2147483646 h 21600"/>
              <a:gd name="T4" fmla="*/ 2147483646 w 21600"/>
              <a:gd name="T5" fmla="*/ 2147483646 h 21600"/>
              <a:gd name="T6" fmla="*/ 2147483646 w 21600"/>
              <a:gd name="T7" fmla="*/ 2147483646 h 21600"/>
              <a:gd name="T8" fmla="*/ 0 60000 65536"/>
              <a:gd name="T9" fmla="*/ 5898240 60000 65536"/>
              <a:gd name="T10" fmla="*/ 11796480 60000 65536"/>
              <a:gd name="T11" fmla="*/ 1769472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600" h="21600" extrusionOk="0">
                <a:moveTo>
                  <a:pt x="21600" y="0"/>
                </a:moveTo>
                <a:lnTo>
                  <a:pt x="0" y="0"/>
                </a:lnTo>
                <a:lnTo>
                  <a:pt x="0" y="5335"/>
                </a:lnTo>
                <a:lnTo>
                  <a:pt x="7353" y="5335"/>
                </a:lnTo>
                <a:lnTo>
                  <a:pt x="7353" y="21600"/>
                </a:lnTo>
                <a:lnTo>
                  <a:pt x="14477" y="21600"/>
                </a:lnTo>
                <a:lnTo>
                  <a:pt x="14477" y="5335"/>
                </a:lnTo>
                <a:lnTo>
                  <a:pt x="21600" y="5335"/>
                </a:lnTo>
                <a:lnTo>
                  <a:pt x="2160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/>
          <a:p>
            <a:endParaRPr lang="ru-RU" sz="1092">
              <a:latin typeface="Circe" panose="020F0502020204030204" pitchFamily="34" charset="-52"/>
            </a:endParaRPr>
          </a:p>
        </p:txBody>
      </p:sp>
      <p:sp>
        <p:nvSpPr>
          <p:cNvPr id="56" name="Rectangle 145">
            <a:extLst>
              <a:ext uri="{FF2B5EF4-FFF2-40B4-BE49-F238E27FC236}">
                <a16:creationId xmlns:a16="http://schemas.microsoft.com/office/drawing/2014/main" xmlns="" id="{D9E29E23-0739-4C03-BF8D-5F1969A759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9946916" y="5708901"/>
            <a:ext cx="64503" cy="455594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>
            <a:lvl1pPr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1pPr>
            <a:lvl2pPr marL="742950" indent="-28575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2pPr>
            <a:lvl3pPr marL="11430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3pPr>
            <a:lvl4pPr marL="16002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4pPr>
            <a:lvl5pPr marL="2057400" indent="-228600"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  <a:sym typeface="Calibri" panose="020F0502020204030204" pitchFamily="34" charset="0"/>
              </a:defRPr>
            </a:lvl9pPr>
          </a:lstStyle>
          <a:p>
            <a:pPr eaLnBrk="1">
              <a:defRPr/>
            </a:pPr>
            <a:endParaRPr lang="ru-RU" altLang="ru-RU" sz="1092">
              <a:latin typeface="Circe" panose="020F0502020204030204" pitchFamily="34" charset="-52"/>
            </a:endParaRPr>
          </a:p>
        </p:txBody>
      </p:sp>
      <p:sp>
        <p:nvSpPr>
          <p:cNvPr id="57" name="Freeform 146">
            <a:extLst>
              <a:ext uri="{FF2B5EF4-FFF2-40B4-BE49-F238E27FC236}">
                <a16:creationId xmlns:a16="http://schemas.microsoft.com/office/drawing/2014/main" xmlns="" id="{B840B84A-AE63-4308-84BF-62789F6A6A68}"/>
              </a:ext>
            </a:extLst>
          </p:cNvPr>
          <p:cNvSpPr>
            <a:spLocks/>
          </p:cNvSpPr>
          <p:nvPr/>
        </p:nvSpPr>
        <p:spPr bwMode="auto">
          <a:xfrm>
            <a:off x="9168069" y="5708900"/>
            <a:ext cx="193508" cy="261991"/>
          </a:xfrm>
          <a:custGeom>
            <a:avLst/>
            <a:gdLst>
              <a:gd name="T0" fmla="*/ 2147483646 w 21600"/>
              <a:gd name="T1" fmla="*/ 2147483646 h 21600"/>
              <a:gd name="T2" fmla="*/ 2147483646 w 21600"/>
              <a:gd name="T3" fmla="*/ 2147483646 h 21600"/>
              <a:gd name="T4" fmla="*/ 2147483646 w 21600"/>
              <a:gd name="T5" fmla="*/ 2147483646 h 21600"/>
              <a:gd name="T6" fmla="*/ 2147483646 w 21600"/>
              <a:gd name="T7" fmla="*/ 2147483646 h 21600"/>
              <a:gd name="T8" fmla="*/ 0 60000 65536"/>
              <a:gd name="T9" fmla="*/ 5898240 60000 65536"/>
              <a:gd name="T10" fmla="*/ 11796480 60000 65536"/>
              <a:gd name="T11" fmla="*/ 1769472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600" h="21600" extrusionOk="0">
                <a:moveTo>
                  <a:pt x="10916" y="10671"/>
                </a:moveTo>
                <a:lnTo>
                  <a:pt x="7200" y="10671"/>
                </a:lnTo>
                <a:lnTo>
                  <a:pt x="7200" y="5335"/>
                </a:lnTo>
                <a:lnTo>
                  <a:pt x="11613" y="5335"/>
                </a:lnTo>
                <a:lnTo>
                  <a:pt x="12310" y="5508"/>
                </a:lnTo>
                <a:lnTo>
                  <a:pt x="13471" y="6196"/>
                </a:lnTo>
                <a:lnTo>
                  <a:pt x="14168" y="7057"/>
                </a:lnTo>
                <a:lnTo>
                  <a:pt x="14400" y="7401"/>
                </a:lnTo>
                <a:lnTo>
                  <a:pt x="14400" y="8606"/>
                </a:lnTo>
                <a:lnTo>
                  <a:pt x="14168" y="9122"/>
                </a:lnTo>
                <a:lnTo>
                  <a:pt x="13471" y="9982"/>
                </a:lnTo>
                <a:lnTo>
                  <a:pt x="12310" y="10499"/>
                </a:lnTo>
                <a:lnTo>
                  <a:pt x="11613" y="10671"/>
                </a:lnTo>
                <a:lnTo>
                  <a:pt x="10916" y="10671"/>
                </a:lnTo>
                <a:close/>
                <a:moveTo>
                  <a:pt x="10916" y="0"/>
                </a:moveTo>
                <a:lnTo>
                  <a:pt x="0" y="0"/>
                </a:lnTo>
                <a:lnTo>
                  <a:pt x="0" y="21600"/>
                </a:lnTo>
                <a:lnTo>
                  <a:pt x="7200" y="21600"/>
                </a:lnTo>
                <a:lnTo>
                  <a:pt x="7200" y="16006"/>
                </a:lnTo>
                <a:lnTo>
                  <a:pt x="10916" y="16006"/>
                </a:lnTo>
                <a:lnTo>
                  <a:pt x="13006" y="15834"/>
                </a:lnTo>
                <a:lnTo>
                  <a:pt x="15097" y="15490"/>
                </a:lnTo>
                <a:lnTo>
                  <a:pt x="16955" y="14629"/>
                </a:lnTo>
                <a:lnTo>
                  <a:pt x="18581" y="13769"/>
                </a:lnTo>
                <a:lnTo>
                  <a:pt x="19974" y="12564"/>
                </a:lnTo>
                <a:lnTo>
                  <a:pt x="20903" y="11187"/>
                </a:lnTo>
                <a:lnTo>
                  <a:pt x="21600" y="9638"/>
                </a:lnTo>
                <a:lnTo>
                  <a:pt x="21600" y="6368"/>
                </a:lnTo>
                <a:lnTo>
                  <a:pt x="20903" y="4819"/>
                </a:lnTo>
                <a:lnTo>
                  <a:pt x="19974" y="3614"/>
                </a:lnTo>
                <a:lnTo>
                  <a:pt x="18581" y="2410"/>
                </a:lnTo>
                <a:lnTo>
                  <a:pt x="16955" y="1377"/>
                </a:lnTo>
                <a:lnTo>
                  <a:pt x="15097" y="688"/>
                </a:lnTo>
                <a:lnTo>
                  <a:pt x="13006" y="172"/>
                </a:lnTo>
                <a:lnTo>
                  <a:pt x="10916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/>
          <a:p>
            <a:endParaRPr lang="ru-RU" sz="1092">
              <a:latin typeface="Circe" panose="020F0502020204030204" pitchFamily="34" charset="-52"/>
            </a:endParaRPr>
          </a:p>
        </p:txBody>
      </p:sp>
      <p:sp>
        <p:nvSpPr>
          <p:cNvPr id="58" name="Freeform 149">
            <a:extLst>
              <a:ext uri="{FF2B5EF4-FFF2-40B4-BE49-F238E27FC236}">
                <a16:creationId xmlns:a16="http://schemas.microsoft.com/office/drawing/2014/main" xmlns="" id="{A6C5B930-709E-4D5F-8EE1-E5BB55C3187B}"/>
              </a:ext>
            </a:extLst>
          </p:cNvPr>
          <p:cNvSpPr>
            <a:spLocks/>
          </p:cNvSpPr>
          <p:nvPr/>
        </p:nvSpPr>
        <p:spPr bwMode="auto">
          <a:xfrm>
            <a:off x="9409713" y="5706974"/>
            <a:ext cx="222391" cy="263917"/>
          </a:xfrm>
          <a:custGeom>
            <a:avLst/>
            <a:gdLst>
              <a:gd name="T0" fmla="*/ 2147483646 w 21600"/>
              <a:gd name="T1" fmla="*/ 2147483646 h 21600"/>
              <a:gd name="T2" fmla="*/ 2147483646 w 21600"/>
              <a:gd name="T3" fmla="*/ 2147483646 h 21600"/>
              <a:gd name="T4" fmla="*/ 2147483646 w 21600"/>
              <a:gd name="T5" fmla="*/ 2147483646 h 21600"/>
              <a:gd name="T6" fmla="*/ 2147483646 w 21600"/>
              <a:gd name="T7" fmla="*/ 2147483646 h 21600"/>
              <a:gd name="T8" fmla="*/ 0 60000 65536"/>
              <a:gd name="T9" fmla="*/ 5898240 60000 65536"/>
              <a:gd name="T10" fmla="*/ 11796480 60000 65536"/>
              <a:gd name="T11" fmla="*/ 1769472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600" h="21600" extrusionOk="0">
                <a:moveTo>
                  <a:pt x="12516" y="21600"/>
                </a:moveTo>
                <a:lnTo>
                  <a:pt x="10093" y="21429"/>
                </a:lnTo>
                <a:lnTo>
                  <a:pt x="7873" y="20746"/>
                </a:lnTo>
                <a:lnTo>
                  <a:pt x="6662" y="20405"/>
                </a:lnTo>
                <a:lnTo>
                  <a:pt x="5652" y="19892"/>
                </a:lnTo>
                <a:lnTo>
                  <a:pt x="4643" y="19124"/>
                </a:lnTo>
                <a:lnTo>
                  <a:pt x="2826" y="17587"/>
                </a:lnTo>
                <a:lnTo>
                  <a:pt x="2019" y="16734"/>
                </a:lnTo>
                <a:lnTo>
                  <a:pt x="1413" y="15880"/>
                </a:lnTo>
                <a:lnTo>
                  <a:pt x="807" y="14855"/>
                </a:lnTo>
                <a:lnTo>
                  <a:pt x="404" y="13831"/>
                </a:lnTo>
                <a:lnTo>
                  <a:pt x="0" y="11782"/>
                </a:lnTo>
                <a:lnTo>
                  <a:pt x="0" y="9733"/>
                </a:lnTo>
                <a:lnTo>
                  <a:pt x="404" y="7684"/>
                </a:lnTo>
                <a:lnTo>
                  <a:pt x="807" y="6659"/>
                </a:lnTo>
                <a:lnTo>
                  <a:pt x="1413" y="5635"/>
                </a:lnTo>
                <a:lnTo>
                  <a:pt x="2019" y="4781"/>
                </a:lnTo>
                <a:lnTo>
                  <a:pt x="2826" y="3927"/>
                </a:lnTo>
                <a:lnTo>
                  <a:pt x="4643" y="2391"/>
                </a:lnTo>
                <a:lnTo>
                  <a:pt x="5652" y="1878"/>
                </a:lnTo>
                <a:lnTo>
                  <a:pt x="6662" y="1195"/>
                </a:lnTo>
                <a:lnTo>
                  <a:pt x="7873" y="854"/>
                </a:lnTo>
                <a:lnTo>
                  <a:pt x="10093" y="171"/>
                </a:lnTo>
                <a:lnTo>
                  <a:pt x="12516" y="0"/>
                </a:lnTo>
                <a:lnTo>
                  <a:pt x="14938" y="171"/>
                </a:lnTo>
                <a:lnTo>
                  <a:pt x="18572" y="1195"/>
                </a:lnTo>
                <a:lnTo>
                  <a:pt x="19581" y="1878"/>
                </a:lnTo>
                <a:lnTo>
                  <a:pt x="20591" y="2391"/>
                </a:lnTo>
                <a:lnTo>
                  <a:pt x="21600" y="3244"/>
                </a:lnTo>
                <a:lnTo>
                  <a:pt x="17159" y="7001"/>
                </a:lnTo>
                <a:lnTo>
                  <a:pt x="16150" y="6318"/>
                </a:lnTo>
                <a:lnTo>
                  <a:pt x="14938" y="5806"/>
                </a:lnTo>
                <a:lnTo>
                  <a:pt x="13727" y="5464"/>
                </a:lnTo>
                <a:lnTo>
                  <a:pt x="12516" y="5293"/>
                </a:lnTo>
                <a:lnTo>
                  <a:pt x="11305" y="5464"/>
                </a:lnTo>
                <a:lnTo>
                  <a:pt x="10093" y="5806"/>
                </a:lnTo>
                <a:lnTo>
                  <a:pt x="9084" y="6318"/>
                </a:lnTo>
                <a:lnTo>
                  <a:pt x="8075" y="7001"/>
                </a:lnTo>
                <a:lnTo>
                  <a:pt x="7267" y="7855"/>
                </a:lnTo>
                <a:lnTo>
                  <a:pt x="6662" y="8708"/>
                </a:lnTo>
                <a:lnTo>
                  <a:pt x="6258" y="9733"/>
                </a:lnTo>
                <a:lnTo>
                  <a:pt x="6258" y="11782"/>
                </a:lnTo>
                <a:lnTo>
                  <a:pt x="6662" y="12806"/>
                </a:lnTo>
                <a:lnTo>
                  <a:pt x="7267" y="13831"/>
                </a:lnTo>
                <a:lnTo>
                  <a:pt x="8075" y="14514"/>
                </a:lnTo>
                <a:lnTo>
                  <a:pt x="9084" y="15197"/>
                </a:lnTo>
                <a:lnTo>
                  <a:pt x="10093" y="15709"/>
                </a:lnTo>
                <a:lnTo>
                  <a:pt x="11305" y="16051"/>
                </a:lnTo>
                <a:lnTo>
                  <a:pt x="12516" y="16221"/>
                </a:lnTo>
                <a:lnTo>
                  <a:pt x="13727" y="16051"/>
                </a:lnTo>
                <a:lnTo>
                  <a:pt x="14938" y="15709"/>
                </a:lnTo>
                <a:lnTo>
                  <a:pt x="16150" y="15197"/>
                </a:lnTo>
                <a:lnTo>
                  <a:pt x="17159" y="14514"/>
                </a:lnTo>
                <a:lnTo>
                  <a:pt x="21600" y="18270"/>
                </a:lnTo>
                <a:lnTo>
                  <a:pt x="20591" y="19124"/>
                </a:lnTo>
                <a:lnTo>
                  <a:pt x="19581" y="19892"/>
                </a:lnTo>
                <a:lnTo>
                  <a:pt x="18572" y="20405"/>
                </a:lnTo>
                <a:lnTo>
                  <a:pt x="14938" y="21429"/>
                </a:lnTo>
                <a:lnTo>
                  <a:pt x="12516" y="2160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27726" rIns="27726"/>
          <a:lstStyle/>
          <a:p>
            <a:endParaRPr lang="ru-RU" sz="1092">
              <a:latin typeface="Circe" panose="020F0502020204030204" pitchFamily="34" charset="-52"/>
            </a:endParaRPr>
          </a:p>
        </p:txBody>
      </p:sp>
      <p:pic>
        <p:nvPicPr>
          <p:cNvPr id="60" name="fon.jpg" descr="fon.jpg">
            <a:extLst>
              <a:ext uri="{FF2B5EF4-FFF2-40B4-BE49-F238E27FC236}">
                <a16:creationId xmlns:a16="http://schemas.microsoft.com/office/drawing/2014/main" xmlns="" id="{BF63D564-D29F-4688-9AFF-41A579B7E26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952001"/>
            <a:ext cx="12191998" cy="905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</p:pic>
      <p:sp>
        <p:nvSpPr>
          <p:cNvPr id="255" name="Текст заголовка"/>
          <p:cNvSpPr txBox="1">
            <a:spLocks noGrp="1"/>
          </p:cNvSpPr>
          <p:nvPr>
            <p:ph type="title" hasCustomPrompt="1"/>
          </p:nvPr>
        </p:nvSpPr>
        <p:spPr>
          <a:xfrm>
            <a:off x="5620706" y="2441321"/>
            <a:ext cx="4456776" cy="737627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3200">
                <a:solidFill>
                  <a:srgbClr val="004E6B"/>
                </a:solidFill>
                <a:latin typeface="Circe" panose="020F0502020204030204" pitchFamily="34" charset="-52"/>
              </a:defRPr>
            </a:lvl1pPr>
          </a:lstStyle>
          <a:p>
            <a:r>
              <a:rPr lang="ru-RU" dirty="0"/>
              <a:t>Текст заголовка</a:t>
            </a:r>
            <a:endParaRPr dirty="0"/>
          </a:p>
        </p:txBody>
      </p:sp>
      <p:grpSp>
        <p:nvGrpSpPr>
          <p:cNvPr id="224" name="Группа 223">
            <a:extLst>
              <a:ext uri="{FF2B5EF4-FFF2-40B4-BE49-F238E27FC236}">
                <a16:creationId xmlns:a16="http://schemas.microsoft.com/office/drawing/2014/main" xmlns="" id="{FFA4B8B0-5836-483A-9B70-44E6FD64E1FF}"/>
              </a:ext>
            </a:extLst>
          </p:cNvPr>
          <p:cNvGrpSpPr/>
          <p:nvPr userDrawn="1"/>
        </p:nvGrpSpPr>
        <p:grpSpPr>
          <a:xfrm>
            <a:off x="815432" y="2215365"/>
            <a:ext cx="4210795" cy="1303213"/>
            <a:chOff x="815432" y="2215365"/>
            <a:chExt cx="4210795" cy="1303213"/>
          </a:xfrm>
        </p:grpSpPr>
        <p:pic>
          <p:nvPicPr>
            <p:cNvPr id="59" name="logo VNIIM_final-06.png" descr="logo VNIIM_final-06.png">
              <a:extLst>
                <a:ext uri="{FF2B5EF4-FFF2-40B4-BE49-F238E27FC236}">
                  <a16:creationId xmlns:a16="http://schemas.microsoft.com/office/drawing/2014/main" xmlns="" id="{F329F2CD-D559-4F09-BBF0-5CC655575FAA}"/>
                </a:ext>
              </a:extLst>
            </p:cNvPr>
            <p:cNvPicPr>
              <a:picLocks noChangeAspect="1"/>
            </p:cNvPicPr>
            <p:nvPr/>
          </p:nvPicPr>
          <p:blipFill rotWithShape="1"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r="52847"/>
            <a:stretch/>
          </p:blipFill>
          <p:spPr bwMode="auto">
            <a:xfrm>
              <a:off x="815432" y="2215365"/>
              <a:ext cx="2001513" cy="130321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  <p:sp>
          <p:nvSpPr>
            <p:cNvPr id="2" name="TextBox 1">
              <a:extLst>
                <a:ext uri="{FF2B5EF4-FFF2-40B4-BE49-F238E27FC236}">
                  <a16:creationId xmlns:a16="http://schemas.microsoft.com/office/drawing/2014/main" xmlns="" id="{1FD0758B-688A-4225-A797-DAD048D9449A}"/>
                </a:ext>
              </a:extLst>
            </p:cNvPr>
            <p:cNvSpPr txBox="1"/>
            <p:nvPr userDrawn="1"/>
          </p:nvSpPr>
          <p:spPr>
            <a:xfrm>
              <a:off x="2883192" y="2487269"/>
              <a:ext cx="2143035" cy="79752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00000"/>
                </a:lnSpc>
                <a:spcBef>
                  <a:spcPts val="0"/>
                </a:spcBef>
                <a:spcAft>
                  <a:spcPts val="600"/>
                </a:spcAft>
              </a:pPr>
              <a:r>
                <a:rPr lang="ru-RU" dirty="0">
                  <a:solidFill>
                    <a:srgbClr val="004E6B"/>
                  </a:solidFill>
                  <a:latin typeface="Circe Extra Bold" panose="020B0802020203020203" pitchFamily="34" charset="-52"/>
                </a:rPr>
                <a:t>У Н И И М</a:t>
              </a:r>
            </a:p>
            <a:p>
              <a:pPr>
                <a:lnSpc>
                  <a:spcPts val="900"/>
                </a:lnSpc>
              </a:pPr>
              <a:r>
                <a:rPr lang="ru-RU" sz="1000" b="0" dirty="0">
                  <a:solidFill>
                    <a:srgbClr val="004E6B"/>
                  </a:solidFill>
                  <a:latin typeface="Circe" panose="020F0502020204030204" pitchFamily="34" charset="-52"/>
                </a:rPr>
                <a:t>ФГУП </a:t>
              </a:r>
              <a:r>
                <a:rPr lang="en-US" sz="1000" b="0" dirty="0">
                  <a:solidFill>
                    <a:srgbClr val="004E6B"/>
                  </a:solidFill>
                  <a:latin typeface="Circe" panose="020F0502020204030204" pitchFamily="34" charset="-52"/>
                </a:rPr>
                <a:t>"</a:t>
              </a:r>
              <a:r>
                <a:rPr lang="ru-RU" sz="1000" b="0" dirty="0">
                  <a:solidFill>
                    <a:srgbClr val="004E6B"/>
                  </a:solidFill>
                  <a:latin typeface="Circe" panose="020F0502020204030204" pitchFamily="34" charset="-52"/>
                </a:rPr>
                <a:t>Уральский научно-исследовательский институт метрологии</a:t>
              </a:r>
              <a:r>
                <a:rPr lang="en-US" sz="1000" b="0" dirty="0">
                  <a:solidFill>
                    <a:srgbClr val="004E6B"/>
                  </a:solidFill>
                  <a:latin typeface="Circe" panose="020F0502020204030204" pitchFamily="34" charset="-52"/>
                </a:rPr>
                <a:t>"</a:t>
              </a:r>
              <a:endParaRPr lang="ru-RU" sz="1000" b="0" dirty="0">
                <a:solidFill>
                  <a:srgbClr val="004E6B"/>
                </a:solidFill>
                <a:latin typeface="Circe" panose="020F0502020204030204" pitchFamily="34" charset="-52"/>
              </a:endParaRPr>
            </a:p>
          </p:txBody>
        </p:sp>
      </p:grpSp>
      <p:sp>
        <p:nvSpPr>
          <p:cNvPr id="65" name="TextBox 64">
            <a:extLst>
              <a:ext uri="{FF2B5EF4-FFF2-40B4-BE49-F238E27FC236}">
                <a16:creationId xmlns:a16="http://schemas.microsoft.com/office/drawing/2014/main" xmlns="" id="{038F85FD-2755-45E2-B189-7D5F8234C064}"/>
              </a:ext>
            </a:extLst>
          </p:cNvPr>
          <p:cNvSpPr txBox="1"/>
          <p:nvPr userDrawn="1"/>
        </p:nvSpPr>
        <p:spPr>
          <a:xfrm>
            <a:off x="9098752" y="6008464"/>
            <a:ext cx="2143035" cy="797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</a:pPr>
            <a:r>
              <a:rPr lang="ru-RU" dirty="0">
                <a:solidFill>
                  <a:schemeClr val="bg1"/>
                </a:solidFill>
                <a:latin typeface="Circe" panose="020F0502020204030204" pitchFamily="34" charset="-52"/>
              </a:rPr>
              <a:t>У Н И И М</a:t>
            </a:r>
          </a:p>
          <a:p>
            <a:pPr>
              <a:lnSpc>
                <a:spcPts val="900"/>
              </a:lnSpc>
            </a:pPr>
            <a:r>
              <a:rPr lang="ru-RU" sz="1000" b="0" dirty="0">
                <a:solidFill>
                  <a:schemeClr val="bg1"/>
                </a:solidFill>
                <a:latin typeface="Circe" panose="020F0502020204030204" pitchFamily="34" charset="-52"/>
              </a:rPr>
              <a:t>ФГУП </a:t>
            </a:r>
            <a:r>
              <a:rPr lang="en-US" sz="1000" b="0" dirty="0">
                <a:solidFill>
                  <a:schemeClr val="bg1"/>
                </a:solidFill>
                <a:latin typeface="Circe" panose="020F0502020204030204" pitchFamily="34" charset="-52"/>
              </a:rPr>
              <a:t>"</a:t>
            </a:r>
            <a:r>
              <a:rPr lang="ru-RU" sz="1000" b="0" dirty="0">
                <a:solidFill>
                  <a:schemeClr val="bg1"/>
                </a:solidFill>
                <a:latin typeface="Circe" panose="020F0502020204030204" pitchFamily="34" charset="-52"/>
              </a:rPr>
              <a:t>Уральский научно-исследовательский институт метрологии</a:t>
            </a:r>
            <a:r>
              <a:rPr lang="en-US" sz="1000" b="0" dirty="0">
                <a:solidFill>
                  <a:schemeClr val="bg1"/>
                </a:solidFill>
                <a:latin typeface="Circe" panose="020F0502020204030204" pitchFamily="34" charset="-52"/>
              </a:rPr>
              <a:t>"</a:t>
            </a:r>
            <a:endParaRPr lang="ru-RU" sz="1000" b="0" dirty="0">
              <a:solidFill>
                <a:schemeClr val="bg1"/>
              </a:solidFill>
              <a:latin typeface="Circe" panose="020F0502020204030204" pitchFamily="34" charset="-52"/>
            </a:endParaRPr>
          </a:p>
        </p:txBody>
      </p:sp>
      <p:sp>
        <p:nvSpPr>
          <p:cNvPr id="71" name="Текст заголовка">
            <a:extLst>
              <a:ext uri="{FF2B5EF4-FFF2-40B4-BE49-F238E27FC236}">
                <a16:creationId xmlns:a16="http://schemas.microsoft.com/office/drawing/2014/main" xmlns="" id="{3AB44314-747D-4F5E-98B7-A14C64F7FD5D}"/>
              </a:ext>
            </a:extLst>
          </p:cNvPr>
          <p:cNvSpPr txBox="1">
            <a:spLocks/>
          </p:cNvSpPr>
          <p:nvPr userDrawn="1"/>
        </p:nvSpPr>
        <p:spPr>
          <a:xfrm>
            <a:off x="5653474" y="4881173"/>
            <a:ext cx="6275173" cy="737627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600" kern="1200">
                <a:solidFill>
                  <a:srgbClr val="004E6B"/>
                </a:solidFill>
                <a:latin typeface="Circe" panose="020F0502020204030204" pitchFamily="34" charset="-52"/>
                <a:ea typeface="+mj-ea"/>
                <a:cs typeface="+mj-cs"/>
              </a:defRPr>
            </a:lvl1pPr>
          </a:lstStyle>
          <a:p>
            <a:endParaRPr lang="ru-RU" sz="2400" dirty="0">
              <a:latin typeface="Circe" panose="020F0502020204030204" pitchFamily="34" charset="-52"/>
            </a:endParaRPr>
          </a:p>
        </p:txBody>
      </p:sp>
      <p:sp>
        <p:nvSpPr>
          <p:cNvPr id="73" name="Номер слайда 5">
            <a:extLst>
              <a:ext uri="{FF2B5EF4-FFF2-40B4-BE49-F238E27FC236}">
                <a16:creationId xmlns:a16="http://schemas.microsoft.com/office/drawing/2014/main" xmlns="" id="{58618621-12FA-4A3F-8136-A2DB3367CA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A5CAF621-0CE2-413F-85B6-C92A5D41675D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13937204"/>
      </p:ext>
    </p:extLst>
  </p:cSld>
  <p:clrMapOvr>
    <a:masterClrMapping/>
  </p:clrMapOvr>
  <p:transition spd="slow">
    <p:push dir="u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67F72DD3-0D90-496C-83C3-5F0A3302D5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>
            <a:normAutofit/>
          </a:bodyPr>
          <a:lstStyle>
            <a:lvl1pPr>
              <a:defRPr sz="2800">
                <a:latin typeface="Circe Bold" panose="020B0602020203020203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xmlns="" id="{330837AE-3173-40BB-944C-51CD0E2F44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>
                <a:latin typeface="Circe" panose="020F0502020204030204" pitchFamily="34" charset="-52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5397BEF5-B5BA-44C0-8543-D7E6662BACD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>
                <a:latin typeface="Circe" panose="020F0502020204030204" pitchFamily="34" charset="-52"/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D97895B8-3328-4CB7-B381-D6BDE02FE4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523BE7A8-C01B-4610-AB82-4619785AD5BC}" type="datetime1">
              <a:rPr lang="ru-RU" smtClean="0"/>
              <a:t>30.09.2020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B4CAACDC-FB85-4526-908F-03D0448E61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43CB7D77-A579-4F13-B214-02548F40C0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CB2CB213-F844-4B39-8950-FE8C49B3D154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09819560"/>
      </p:ext>
    </p:extLst>
  </p:cSld>
  <p:clrMapOvr>
    <a:masterClrMapping/>
  </p:clrMapOvr>
  <p:transition spd="slow">
    <p:push dir="u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1DA3FA17-9A95-4F0C-84E1-79BFA60071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8E25363F-7A6A-465B-9541-074D17C11D6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irce" panose="020F0502020204030204" pitchFamily="34" charset="-52"/>
              </a:defRPr>
            </a:lvl1pPr>
            <a:lvl2pPr>
              <a:defRPr>
                <a:latin typeface="Circe" panose="020F0502020204030204" pitchFamily="34" charset="-52"/>
              </a:defRPr>
            </a:lvl2pPr>
            <a:lvl3pPr>
              <a:defRPr>
                <a:latin typeface="Circe" panose="020F0502020204030204" pitchFamily="34" charset="-52"/>
              </a:defRPr>
            </a:lvl3pPr>
            <a:lvl4pPr>
              <a:defRPr>
                <a:latin typeface="Circe" panose="020F0502020204030204" pitchFamily="34" charset="-52"/>
              </a:defRPr>
            </a:lvl4pPr>
            <a:lvl5pPr>
              <a:defRPr>
                <a:latin typeface="Circe" panose="020F0502020204030204" pitchFamily="34" charset="-52"/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5DB2D70F-BBF1-4E45-803D-7E7B656898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E0449B6-BA4E-4B4D-88E1-E4C931E10810}" type="datetime1">
              <a:rPr lang="ru-RU" smtClean="0"/>
              <a:t>30.09.2020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8137B371-2B37-4881-A370-6147224456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3ED4CEAF-DE0D-47CA-8293-0A9D5F6A34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44D0D7A-AB7C-4327-A4FF-6F565C7FDBA5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72220227"/>
      </p:ext>
    </p:extLst>
  </p:cSld>
  <p:clrMapOvr>
    <a:masterClrMapping/>
  </p:clrMapOvr>
  <p:transition spd="slow">
    <p:push dir="u"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xmlns="" id="{093F6B42-6084-400A-81E4-4B85DC9383C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2622FA5A-9664-4BE6-A70B-2ABAC2426D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>
            <a:lvl1pPr>
              <a:defRPr>
                <a:latin typeface="Circe" panose="020F0502020204030204" pitchFamily="34" charset="-52"/>
              </a:defRPr>
            </a:lvl1pPr>
            <a:lvl2pPr>
              <a:defRPr>
                <a:latin typeface="Circe" panose="020F0502020204030204" pitchFamily="34" charset="-52"/>
              </a:defRPr>
            </a:lvl2pPr>
            <a:lvl3pPr>
              <a:defRPr>
                <a:latin typeface="Circe" panose="020F0502020204030204" pitchFamily="34" charset="-52"/>
              </a:defRPr>
            </a:lvl3pPr>
            <a:lvl4pPr>
              <a:defRPr>
                <a:latin typeface="Circe" panose="020F0502020204030204" pitchFamily="34" charset="-52"/>
              </a:defRPr>
            </a:lvl4pPr>
            <a:lvl5pPr>
              <a:defRPr>
                <a:latin typeface="Circe" panose="020F0502020204030204" pitchFamily="34" charset="-52"/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57BBF975-99CC-4F8C-9DD4-C73566ED83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18FF3BF-62C7-4BEB-A150-5A44362F1282}" type="datetime1">
              <a:rPr lang="ru-RU" smtClean="0"/>
              <a:t>30.09.2020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9312329C-6754-4901-A264-373CA4CC88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3322E10A-0D30-458C-8655-AF719C7416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748A536-D4B7-459B-AF09-9DAE427823F9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78038360"/>
      </p:ext>
    </p:extLst>
  </p:cSld>
  <p:clrMapOvr>
    <a:masterClrMapping/>
  </p:clrMapOvr>
  <p:transition spd="slow">
    <p:push dir="u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C3227A5F-0216-44EE-B4A9-347A2550C46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>
            <a:normAutofit/>
          </a:bodyPr>
          <a:lstStyle>
            <a:lvl1pPr algn="ctr">
              <a:defRPr sz="4800">
                <a:solidFill>
                  <a:srgbClr val="004E6B"/>
                </a:solidFill>
                <a:latin typeface="Circe" panose="020F0502020204030204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xmlns="" id="{C023184A-BBEE-498B-A2CF-86F26C7E068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latin typeface="Circe" panose="020F0502020204030204" pitchFamily="34" charset="-52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4A2197AE-4A72-44CB-A4A5-38D896F3DE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1DB97366-FF3C-456C-A829-42DF3FE85547}" type="datetime1">
              <a:rPr lang="ru-RU" smtClean="0"/>
              <a:t>30.09.2020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07E0F508-7732-4EFB-A6E8-F5806EA59B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66FAE8E4-B4CB-4871-841F-E14DAF07E0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A5CAF621-0CE2-413F-85B6-C92A5D41675D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grpSp>
        <p:nvGrpSpPr>
          <p:cNvPr id="7" name="Группа 69">
            <a:extLst>
              <a:ext uri="{FF2B5EF4-FFF2-40B4-BE49-F238E27FC236}">
                <a16:creationId xmlns:a16="http://schemas.microsoft.com/office/drawing/2014/main" xmlns="" id="{E4E4FFA0-D098-4E73-84F1-A2DEDA9CAD8B}"/>
              </a:ext>
            </a:extLst>
          </p:cNvPr>
          <p:cNvGrpSpPr/>
          <p:nvPr userDrawn="1"/>
        </p:nvGrpSpPr>
        <p:grpSpPr>
          <a:xfrm>
            <a:off x="1188976" y="6403911"/>
            <a:ext cx="9814048" cy="457574"/>
            <a:chOff x="0" y="0"/>
            <a:chExt cx="16167043" cy="753778"/>
          </a:xfrm>
          <a:solidFill>
            <a:srgbClr val="004E6B"/>
          </a:solidFill>
        </p:grpSpPr>
        <p:sp>
          <p:nvSpPr>
            <p:cNvPr id="8" name="bk object 17">
              <a:extLst>
                <a:ext uri="{FF2B5EF4-FFF2-40B4-BE49-F238E27FC236}">
                  <a16:creationId xmlns:a16="http://schemas.microsoft.com/office/drawing/2014/main" xmlns="" id="{E0D43E6B-52BC-413D-984B-62AA7BBAF2BE}"/>
                </a:ext>
              </a:extLst>
            </p:cNvPr>
            <p:cNvSpPr/>
            <p:nvPr/>
          </p:nvSpPr>
          <p:spPr>
            <a:xfrm>
              <a:off x="14775181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" name="bk object 18">
              <a:extLst>
                <a:ext uri="{FF2B5EF4-FFF2-40B4-BE49-F238E27FC236}">
                  <a16:creationId xmlns:a16="http://schemas.microsoft.com/office/drawing/2014/main" xmlns="" id="{46E21183-3262-420E-ACA2-0DEA441DD817}"/>
                </a:ext>
              </a:extLst>
            </p:cNvPr>
            <p:cNvSpPr/>
            <p:nvPr/>
          </p:nvSpPr>
          <p:spPr>
            <a:xfrm>
              <a:off x="1509638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" name="bk object 19">
              <a:extLst>
                <a:ext uri="{FF2B5EF4-FFF2-40B4-BE49-F238E27FC236}">
                  <a16:creationId xmlns:a16="http://schemas.microsoft.com/office/drawing/2014/main" xmlns="" id="{B1B196E3-6CE3-43B1-B81D-5E3BEF6B462A}"/>
                </a:ext>
              </a:extLst>
            </p:cNvPr>
            <p:cNvSpPr/>
            <p:nvPr/>
          </p:nvSpPr>
          <p:spPr>
            <a:xfrm>
              <a:off x="15417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" name="bk object 20">
              <a:extLst>
                <a:ext uri="{FF2B5EF4-FFF2-40B4-BE49-F238E27FC236}">
                  <a16:creationId xmlns:a16="http://schemas.microsoft.com/office/drawing/2014/main" xmlns="" id="{72C54C02-03DD-487F-B0D0-B1D884609750}"/>
                </a:ext>
              </a:extLst>
            </p:cNvPr>
            <p:cNvSpPr/>
            <p:nvPr/>
          </p:nvSpPr>
          <p:spPr>
            <a:xfrm>
              <a:off x="15738786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2" name="bk object 21">
              <a:extLst>
                <a:ext uri="{FF2B5EF4-FFF2-40B4-BE49-F238E27FC236}">
                  <a16:creationId xmlns:a16="http://schemas.microsoft.com/office/drawing/2014/main" xmlns="" id="{205541DD-CB48-4831-BC22-FBDD67F15B50}"/>
                </a:ext>
              </a:extLst>
            </p:cNvPr>
            <p:cNvSpPr/>
            <p:nvPr/>
          </p:nvSpPr>
          <p:spPr>
            <a:xfrm>
              <a:off x="1605998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3" name="bk object 22">
              <a:extLst>
                <a:ext uri="{FF2B5EF4-FFF2-40B4-BE49-F238E27FC236}">
                  <a16:creationId xmlns:a16="http://schemas.microsoft.com/office/drawing/2014/main" xmlns="" id="{E9ED3765-E917-404C-8660-D7D37435CD06}"/>
                </a:ext>
              </a:extLst>
            </p:cNvPr>
            <p:cNvSpPr/>
            <p:nvPr/>
          </p:nvSpPr>
          <p:spPr>
            <a:xfrm>
              <a:off x="9635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4" name="bk object 23">
              <a:extLst>
                <a:ext uri="{FF2B5EF4-FFF2-40B4-BE49-F238E27FC236}">
                  <a16:creationId xmlns:a16="http://schemas.microsoft.com/office/drawing/2014/main" xmlns="" id="{DD4DC49E-A08F-4487-BE3B-DB862D4B06BE}"/>
                </a:ext>
              </a:extLst>
            </p:cNvPr>
            <p:cNvSpPr/>
            <p:nvPr/>
          </p:nvSpPr>
          <p:spPr>
            <a:xfrm>
              <a:off x="995718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5" name="bk object 24">
              <a:extLst>
                <a:ext uri="{FF2B5EF4-FFF2-40B4-BE49-F238E27FC236}">
                  <a16:creationId xmlns:a16="http://schemas.microsoft.com/office/drawing/2014/main" xmlns="" id="{EDE9C47A-034D-4D53-AB04-73874D170019}"/>
                </a:ext>
              </a:extLst>
            </p:cNvPr>
            <p:cNvSpPr/>
            <p:nvPr/>
          </p:nvSpPr>
          <p:spPr>
            <a:xfrm>
              <a:off x="102783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6" name="bk object 25">
              <a:extLst>
                <a:ext uri="{FF2B5EF4-FFF2-40B4-BE49-F238E27FC236}">
                  <a16:creationId xmlns:a16="http://schemas.microsoft.com/office/drawing/2014/main" xmlns="" id="{172B0BB6-A8A4-4CCC-8A71-4253941DA53C}"/>
                </a:ext>
              </a:extLst>
            </p:cNvPr>
            <p:cNvSpPr/>
            <p:nvPr/>
          </p:nvSpPr>
          <p:spPr>
            <a:xfrm>
              <a:off x="10599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7" name="bk object 26">
              <a:extLst>
                <a:ext uri="{FF2B5EF4-FFF2-40B4-BE49-F238E27FC236}">
                  <a16:creationId xmlns:a16="http://schemas.microsoft.com/office/drawing/2014/main" xmlns="" id="{0A74F3EF-8878-4178-9B4F-9E195F994957}"/>
                </a:ext>
              </a:extLst>
            </p:cNvPr>
            <p:cNvSpPr/>
            <p:nvPr/>
          </p:nvSpPr>
          <p:spPr>
            <a:xfrm>
              <a:off x="10920765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8" name="bk object 27">
              <a:extLst>
                <a:ext uri="{FF2B5EF4-FFF2-40B4-BE49-F238E27FC236}">
                  <a16:creationId xmlns:a16="http://schemas.microsoft.com/office/drawing/2014/main" xmlns="" id="{7444B68B-C411-4D61-976F-CA322DC6891C}"/>
                </a:ext>
              </a:extLst>
            </p:cNvPr>
            <p:cNvSpPr/>
            <p:nvPr/>
          </p:nvSpPr>
          <p:spPr>
            <a:xfrm>
              <a:off x="1124198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9" name="bk object 28">
              <a:extLst>
                <a:ext uri="{FF2B5EF4-FFF2-40B4-BE49-F238E27FC236}">
                  <a16:creationId xmlns:a16="http://schemas.microsoft.com/office/drawing/2014/main" xmlns="" id="{12C08677-D71E-47B2-9E7F-3C2278F65692}"/>
                </a:ext>
              </a:extLst>
            </p:cNvPr>
            <p:cNvSpPr/>
            <p:nvPr/>
          </p:nvSpPr>
          <p:spPr>
            <a:xfrm>
              <a:off x="8029985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0" name="bk object 29">
              <a:extLst>
                <a:ext uri="{FF2B5EF4-FFF2-40B4-BE49-F238E27FC236}">
                  <a16:creationId xmlns:a16="http://schemas.microsoft.com/office/drawing/2014/main" xmlns="" id="{559A95B6-7199-4730-A6CD-479074C59994}"/>
                </a:ext>
              </a:extLst>
            </p:cNvPr>
            <p:cNvSpPr/>
            <p:nvPr/>
          </p:nvSpPr>
          <p:spPr>
            <a:xfrm>
              <a:off x="8351179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1" name="bk object 30">
              <a:extLst>
                <a:ext uri="{FF2B5EF4-FFF2-40B4-BE49-F238E27FC236}">
                  <a16:creationId xmlns:a16="http://schemas.microsoft.com/office/drawing/2014/main" xmlns="" id="{E6EF15D0-13F9-4851-B48E-55659124BBCA}"/>
                </a:ext>
              </a:extLst>
            </p:cNvPr>
            <p:cNvSpPr/>
            <p:nvPr/>
          </p:nvSpPr>
          <p:spPr>
            <a:xfrm>
              <a:off x="8672372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2" name="bk object 31">
              <a:extLst>
                <a:ext uri="{FF2B5EF4-FFF2-40B4-BE49-F238E27FC236}">
                  <a16:creationId xmlns:a16="http://schemas.microsoft.com/office/drawing/2014/main" xmlns="" id="{91651B8B-AA91-4E60-904E-10FB8311E92B}"/>
                </a:ext>
              </a:extLst>
            </p:cNvPr>
            <p:cNvSpPr/>
            <p:nvPr/>
          </p:nvSpPr>
          <p:spPr>
            <a:xfrm>
              <a:off x="899358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3" name="bk object 32">
              <a:extLst>
                <a:ext uri="{FF2B5EF4-FFF2-40B4-BE49-F238E27FC236}">
                  <a16:creationId xmlns:a16="http://schemas.microsoft.com/office/drawing/2014/main" xmlns="" id="{01A17C0C-2640-4BFC-8036-860953680509}"/>
                </a:ext>
              </a:extLst>
            </p:cNvPr>
            <p:cNvSpPr/>
            <p:nvPr/>
          </p:nvSpPr>
          <p:spPr>
            <a:xfrm>
              <a:off x="9314783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4" name="bk object 33">
              <a:extLst>
                <a:ext uri="{FF2B5EF4-FFF2-40B4-BE49-F238E27FC236}">
                  <a16:creationId xmlns:a16="http://schemas.microsoft.com/office/drawing/2014/main" xmlns="" id="{DA7E12D8-BA4E-4B5C-B3E0-5372EF0E525E}"/>
                </a:ext>
              </a:extLst>
            </p:cNvPr>
            <p:cNvSpPr/>
            <p:nvPr/>
          </p:nvSpPr>
          <p:spPr>
            <a:xfrm>
              <a:off x="642397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5" name="bk object 34">
              <a:extLst>
                <a:ext uri="{FF2B5EF4-FFF2-40B4-BE49-F238E27FC236}">
                  <a16:creationId xmlns:a16="http://schemas.microsoft.com/office/drawing/2014/main" xmlns="" id="{E8ED6481-7921-42C4-8B92-C3E7EF176C85}"/>
                </a:ext>
              </a:extLst>
            </p:cNvPr>
            <p:cNvSpPr/>
            <p:nvPr/>
          </p:nvSpPr>
          <p:spPr>
            <a:xfrm>
              <a:off x="674518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6" name="bk object 35">
              <a:extLst>
                <a:ext uri="{FF2B5EF4-FFF2-40B4-BE49-F238E27FC236}">
                  <a16:creationId xmlns:a16="http://schemas.microsoft.com/office/drawing/2014/main" xmlns="" id="{B1A06156-A9FE-410E-B7C1-FE939CCE2C45}"/>
                </a:ext>
              </a:extLst>
            </p:cNvPr>
            <p:cNvSpPr/>
            <p:nvPr/>
          </p:nvSpPr>
          <p:spPr>
            <a:xfrm>
              <a:off x="706638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7" name="bk object 36">
              <a:extLst>
                <a:ext uri="{FF2B5EF4-FFF2-40B4-BE49-F238E27FC236}">
                  <a16:creationId xmlns:a16="http://schemas.microsoft.com/office/drawing/2014/main" xmlns="" id="{F4C34553-B1EF-44C6-B960-BB94A4A78951}"/>
                </a:ext>
              </a:extLst>
            </p:cNvPr>
            <p:cNvSpPr/>
            <p:nvPr/>
          </p:nvSpPr>
          <p:spPr>
            <a:xfrm>
              <a:off x="7387554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8" name="bk object 37">
              <a:extLst>
                <a:ext uri="{FF2B5EF4-FFF2-40B4-BE49-F238E27FC236}">
                  <a16:creationId xmlns:a16="http://schemas.microsoft.com/office/drawing/2014/main" xmlns="" id="{774776D6-B30D-4104-9597-AF2BA6F16C80}"/>
                </a:ext>
              </a:extLst>
            </p:cNvPr>
            <p:cNvSpPr/>
            <p:nvPr/>
          </p:nvSpPr>
          <p:spPr>
            <a:xfrm>
              <a:off x="7708790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9" name="bk object 38">
              <a:extLst>
                <a:ext uri="{FF2B5EF4-FFF2-40B4-BE49-F238E27FC236}">
                  <a16:creationId xmlns:a16="http://schemas.microsoft.com/office/drawing/2014/main" xmlns="" id="{C6ED80D2-C5CF-4850-8381-5DF00F319296}"/>
                </a:ext>
              </a:extLst>
            </p:cNvPr>
            <p:cNvSpPr/>
            <p:nvPr/>
          </p:nvSpPr>
          <p:spPr>
            <a:xfrm>
              <a:off x="4817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0" name="bk object 39">
              <a:extLst>
                <a:ext uri="{FF2B5EF4-FFF2-40B4-BE49-F238E27FC236}">
                  <a16:creationId xmlns:a16="http://schemas.microsoft.com/office/drawing/2014/main" xmlns="" id="{35ECAF57-953C-4D9D-AE01-45543D643830}"/>
                </a:ext>
              </a:extLst>
            </p:cNvPr>
            <p:cNvSpPr/>
            <p:nvPr/>
          </p:nvSpPr>
          <p:spPr>
            <a:xfrm>
              <a:off x="513917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1" name="bk object 40">
              <a:extLst>
                <a:ext uri="{FF2B5EF4-FFF2-40B4-BE49-F238E27FC236}">
                  <a16:creationId xmlns:a16="http://schemas.microsoft.com/office/drawing/2014/main" xmlns="" id="{B504C6CD-374A-41A2-888D-EC46B154B687}"/>
                </a:ext>
              </a:extLst>
            </p:cNvPr>
            <p:cNvSpPr/>
            <p:nvPr/>
          </p:nvSpPr>
          <p:spPr>
            <a:xfrm>
              <a:off x="546036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2" name="bk object 41">
              <a:extLst>
                <a:ext uri="{FF2B5EF4-FFF2-40B4-BE49-F238E27FC236}">
                  <a16:creationId xmlns:a16="http://schemas.microsoft.com/office/drawing/2014/main" xmlns="" id="{B86EE318-B887-42DF-B4E6-D0685ACCAC0C}"/>
                </a:ext>
              </a:extLst>
            </p:cNvPr>
            <p:cNvSpPr/>
            <p:nvPr/>
          </p:nvSpPr>
          <p:spPr>
            <a:xfrm>
              <a:off x="578156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3" name="bk object 42">
              <a:extLst>
                <a:ext uri="{FF2B5EF4-FFF2-40B4-BE49-F238E27FC236}">
                  <a16:creationId xmlns:a16="http://schemas.microsoft.com/office/drawing/2014/main" xmlns="" id="{29F8BE84-8024-43D5-B780-1E12B6AF694B}"/>
                </a:ext>
              </a:extLst>
            </p:cNvPr>
            <p:cNvSpPr/>
            <p:nvPr/>
          </p:nvSpPr>
          <p:spPr>
            <a:xfrm>
              <a:off x="61027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4" name="bk object 43">
              <a:extLst>
                <a:ext uri="{FF2B5EF4-FFF2-40B4-BE49-F238E27FC236}">
                  <a16:creationId xmlns:a16="http://schemas.microsoft.com/office/drawing/2014/main" xmlns="" id="{208B5DD5-4292-4043-9624-817A0B30AFAC}"/>
                </a:ext>
              </a:extLst>
            </p:cNvPr>
            <p:cNvSpPr/>
            <p:nvPr/>
          </p:nvSpPr>
          <p:spPr>
            <a:xfrm>
              <a:off x="3211985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5" name="bk object 44">
              <a:extLst>
                <a:ext uri="{FF2B5EF4-FFF2-40B4-BE49-F238E27FC236}">
                  <a16:creationId xmlns:a16="http://schemas.microsoft.com/office/drawing/2014/main" xmlns="" id="{31F45DF0-D884-4EC9-A7EF-0AF5E932BDA2}"/>
                </a:ext>
              </a:extLst>
            </p:cNvPr>
            <p:cNvSpPr/>
            <p:nvPr/>
          </p:nvSpPr>
          <p:spPr>
            <a:xfrm>
              <a:off x="3533179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6" name="bk object 45">
              <a:extLst>
                <a:ext uri="{FF2B5EF4-FFF2-40B4-BE49-F238E27FC236}">
                  <a16:creationId xmlns:a16="http://schemas.microsoft.com/office/drawing/2014/main" xmlns="" id="{4F2852B0-7A19-4BB4-B296-696F4DBFB3D4}"/>
                </a:ext>
              </a:extLst>
            </p:cNvPr>
            <p:cNvSpPr/>
            <p:nvPr/>
          </p:nvSpPr>
          <p:spPr>
            <a:xfrm>
              <a:off x="3854374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7" name="bk object 46">
              <a:extLst>
                <a:ext uri="{FF2B5EF4-FFF2-40B4-BE49-F238E27FC236}">
                  <a16:creationId xmlns:a16="http://schemas.microsoft.com/office/drawing/2014/main" xmlns="" id="{9D4C8C67-D309-4FCC-8B25-DED027FAD3E2}"/>
                </a:ext>
              </a:extLst>
            </p:cNvPr>
            <p:cNvSpPr/>
            <p:nvPr/>
          </p:nvSpPr>
          <p:spPr>
            <a:xfrm>
              <a:off x="417557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8" name="bk object 47">
              <a:extLst>
                <a:ext uri="{FF2B5EF4-FFF2-40B4-BE49-F238E27FC236}">
                  <a16:creationId xmlns:a16="http://schemas.microsoft.com/office/drawing/2014/main" xmlns="" id="{79B952DF-E700-4772-8C28-82D559B8B2D1}"/>
                </a:ext>
              </a:extLst>
            </p:cNvPr>
            <p:cNvSpPr/>
            <p:nvPr/>
          </p:nvSpPr>
          <p:spPr>
            <a:xfrm>
              <a:off x="449678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9" name="bk object 48">
              <a:extLst>
                <a:ext uri="{FF2B5EF4-FFF2-40B4-BE49-F238E27FC236}">
                  <a16:creationId xmlns:a16="http://schemas.microsoft.com/office/drawing/2014/main" xmlns="" id="{5C469864-A96E-4E05-AF7B-313E4F0D3211}"/>
                </a:ext>
              </a:extLst>
            </p:cNvPr>
            <p:cNvSpPr/>
            <p:nvPr/>
          </p:nvSpPr>
          <p:spPr>
            <a:xfrm>
              <a:off x="1605992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0" name="bk object 49">
              <a:extLst>
                <a:ext uri="{FF2B5EF4-FFF2-40B4-BE49-F238E27FC236}">
                  <a16:creationId xmlns:a16="http://schemas.microsoft.com/office/drawing/2014/main" xmlns="" id="{8E744A68-66B4-44F5-96C8-C90D701FB567}"/>
                </a:ext>
              </a:extLst>
            </p:cNvPr>
            <p:cNvSpPr/>
            <p:nvPr/>
          </p:nvSpPr>
          <p:spPr>
            <a:xfrm>
              <a:off x="19271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1" name="bk object 50">
              <a:extLst>
                <a:ext uri="{FF2B5EF4-FFF2-40B4-BE49-F238E27FC236}">
                  <a16:creationId xmlns:a16="http://schemas.microsoft.com/office/drawing/2014/main" xmlns="" id="{A543B726-27C8-4C1A-B36F-F5C9919BBB20}"/>
                </a:ext>
              </a:extLst>
            </p:cNvPr>
            <p:cNvSpPr/>
            <p:nvPr/>
          </p:nvSpPr>
          <p:spPr>
            <a:xfrm>
              <a:off x="2248381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2" name="bk object 51">
              <a:extLst>
                <a:ext uri="{FF2B5EF4-FFF2-40B4-BE49-F238E27FC236}">
                  <a16:creationId xmlns:a16="http://schemas.microsoft.com/office/drawing/2014/main" xmlns="" id="{E35BCE94-E0BC-4BC7-B624-116D301DD932}"/>
                </a:ext>
              </a:extLst>
            </p:cNvPr>
            <p:cNvSpPr/>
            <p:nvPr/>
          </p:nvSpPr>
          <p:spPr>
            <a:xfrm>
              <a:off x="25695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3" name="bk object 52">
              <a:extLst>
                <a:ext uri="{FF2B5EF4-FFF2-40B4-BE49-F238E27FC236}">
                  <a16:creationId xmlns:a16="http://schemas.microsoft.com/office/drawing/2014/main" xmlns="" id="{91541764-9C83-4062-A1AE-01ABBE768C14}"/>
                </a:ext>
              </a:extLst>
            </p:cNvPr>
            <p:cNvSpPr/>
            <p:nvPr/>
          </p:nvSpPr>
          <p:spPr>
            <a:xfrm>
              <a:off x="2890791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4" name="bk object 53">
              <a:extLst>
                <a:ext uri="{FF2B5EF4-FFF2-40B4-BE49-F238E27FC236}">
                  <a16:creationId xmlns:a16="http://schemas.microsoft.com/office/drawing/2014/main" xmlns="" id="{548A31D2-C2AC-407A-B001-3585E2512718}"/>
                </a:ext>
              </a:extLst>
            </p:cNvPr>
            <p:cNvSpPr/>
            <p:nvPr/>
          </p:nvSpPr>
          <p:spPr>
            <a:xfrm>
              <a:off x="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5" name="bk object 54">
              <a:extLst>
                <a:ext uri="{FF2B5EF4-FFF2-40B4-BE49-F238E27FC236}">
                  <a16:creationId xmlns:a16="http://schemas.microsoft.com/office/drawing/2014/main" xmlns="" id="{C962DD47-D1F5-4A62-85C2-BA43E69BE505}"/>
                </a:ext>
              </a:extLst>
            </p:cNvPr>
            <p:cNvSpPr/>
            <p:nvPr/>
          </p:nvSpPr>
          <p:spPr>
            <a:xfrm>
              <a:off x="321172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6" name="bk object 55">
              <a:extLst>
                <a:ext uri="{FF2B5EF4-FFF2-40B4-BE49-F238E27FC236}">
                  <a16:creationId xmlns:a16="http://schemas.microsoft.com/office/drawing/2014/main" xmlns="" id="{89120AC4-AFBE-476F-AF48-745B4495FEE8}"/>
                </a:ext>
              </a:extLst>
            </p:cNvPr>
            <p:cNvSpPr/>
            <p:nvPr/>
          </p:nvSpPr>
          <p:spPr>
            <a:xfrm>
              <a:off x="642367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7" name="bk object 56">
              <a:extLst>
                <a:ext uri="{FF2B5EF4-FFF2-40B4-BE49-F238E27FC236}">
                  <a16:creationId xmlns:a16="http://schemas.microsoft.com/office/drawing/2014/main" xmlns="" id="{7FE0630D-ADA9-4DCF-97F0-952F8B181D5D}"/>
                </a:ext>
              </a:extLst>
            </p:cNvPr>
            <p:cNvSpPr/>
            <p:nvPr/>
          </p:nvSpPr>
          <p:spPr>
            <a:xfrm>
              <a:off x="963593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8" name="bk object 57">
              <a:extLst>
                <a:ext uri="{FF2B5EF4-FFF2-40B4-BE49-F238E27FC236}">
                  <a16:creationId xmlns:a16="http://schemas.microsoft.com/office/drawing/2014/main" xmlns="" id="{26F03B00-73A5-4976-BE23-AAB895631325}"/>
                </a:ext>
              </a:extLst>
            </p:cNvPr>
            <p:cNvSpPr/>
            <p:nvPr/>
          </p:nvSpPr>
          <p:spPr>
            <a:xfrm>
              <a:off x="128479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9" name="bk object 58">
              <a:extLst>
                <a:ext uri="{FF2B5EF4-FFF2-40B4-BE49-F238E27FC236}">
                  <a16:creationId xmlns:a16="http://schemas.microsoft.com/office/drawing/2014/main" xmlns="" id="{563E3790-5C9E-4A76-8FAC-81D3C7575EDD}"/>
                </a:ext>
              </a:extLst>
            </p:cNvPr>
            <p:cNvSpPr/>
            <p:nvPr/>
          </p:nvSpPr>
          <p:spPr>
            <a:xfrm>
              <a:off x="1156317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0" name="bk object 59">
              <a:extLst>
                <a:ext uri="{FF2B5EF4-FFF2-40B4-BE49-F238E27FC236}">
                  <a16:creationId xmlns:a16="http://schemas.microsoft.com/office/drawing/2014/main" xmlns="" id="{4D0125A5-B090-49C3-849C-5302CFDE4EC7}"/>
                </a:ext>
              </a:extLst>
            </p:cNvPr>
            <p:cNvSpPr/>
            <p:nvPr/>
          </p:nvSpPr>
          <p:spPr>
            <a:xfrm>
              <a:off x="1188436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1" name="bk object 60">
              <a:extLst>
                <a:ext uri="{FF2B5EF4-FFF2-40B4-BE49-F238E27FC236}">
                  <a16:creationId xmlns:a16="http://schemas.microsoft.com/office/drawing/2014/main" xmlns="" id="{A5CB33C3-7B43-4D9E-9768-21DE36A1279D}"/>
                </a:ext>
              </a:extLst>
            </p:cNvPr>
            <p:cNvSpPr/>
            <p:nvPr/>
          </p:nvSpPr>
          <p:spPr>
            <a:xfrm>
              <a:off x="12205575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2" name="bk object 61">
              <a:extLst>
                <a:ext uri="{FF2B5EF4-FFF2-40B4-BE49-F238E27FC236}">
                  <a16:creationId xmlns:a16="http://schemas.microsoft.com/office/drawing/2014/main" xmlns="" id="{60281906-F24E-4B38-9762-68F790C3A9BD}"/>
                </a:ext>
              </a:extLst>
            </p:cNvPr>
            <p:cNvSpPr/>
            <p:nvPr/>
          </p:nvSpPr>
          <p:spPr>
            <a:xfrm>
              <a:off x="12526757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3" name="Rectangle 139">
              <a:extLst>
                <a:ext uri="{FF2B5EF4-FFF2-40B4-BE49-F238E27FC236}">
                  <a16:creationId xmlns:a16="http://schemas.microsoft.com/office/drawing/2014/main" xmlns="" id="{35775AC9-2A66-4CBC-9217-5FC20401686D}"/>
                </a:ext>
              </a:extLst>
            </p:cNvPr>
            <p:cNvSpPr/>
            <p:nvPr/>
          </p:nvSpPr>
          <p:spPr>
            <a:xfrm>
              <a:off x="12826047" y="3433"/>
              <a:ext cx="109890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4" name="Rectangle 140">
              <a:extLst>
                <a:ext uri="{FF2B5EF4-FFF2-40B4-BE49-F238E27FC236}">
                  <a16:creationId xmlns:a16="http://schemas.microsoft.com/office/drawing/2014/main" xmlns="" id="{C58599CC-EA88-492A-89EF-8C8AE5054E04}"/>
                </a:ext>
              </a:extLst>
            </p:cNvPr>
            <p:cNvSpPr/>
            <p:nvPr/>
          </p:nvSpPr>
          <p:spPr>
            <a:xfrm>
              <a:off x="13148848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5" name="Rectangle 141">
              <a:extLst>
                <a:ext uri="{FF2B5EF4-FFF2-40B4-BE49-F238E27FC236}">
                  <a16:creationId xmlns:a16="http://schemas.microsoft.com/office/drawing/2014/main" xmlns="" id="{F1EA29D8-EB12-4A7B-9005-1133A249D34C}"/>
                </a:ext>
              </a:extLst>
            </p:cNvPr>
            <p:cNvSpPr/>
            <p:nvPr/>
          </p:nvSpPr>
          <p:spPr>
            <a:xfrm>
              <a:off x="13468218" y="540866"/>
              <a:ext cx="109890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6" name="Rectangle 142">
              <a:extLst>
                <a:ext uri="{FF2B5EF4-FFF2-40B4-BE49-F238E27FC236}">
                  <a16:creationId xmlns:a16="http://schemas.microsoft.com/office/drawing/2014/main" xmlns="" id="{B636DFA2-FF2B-4575-B329-F7543592E224}"/>
                </a:ext>
              </a:extLst>
            </p:cNvPr>
            <p:cNvSpPr/>
            <p:nvPr/>
          </p:nvSpPr>
          <p:spPr>
            <a:xfrm>
              <a:off x="13791020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7" name="Rectangle 143">
              <a:extLst>
                <a:ext uri="{FF2B5EF4-FFF2-40B4-BE49-F238E27FC236}">
                  <a16:creationId xmlns:a16="http://schemas.microsoft.com/office/drawing/2014/main" xmlns="" id="{F7D5BACD-C769-4D2B-8CEF-33772DFA7D97}"/>
                </a:ext>
              </a:extLst>
            </p:cNvPr>
            <p:cNvSpPr/>
            <p:nvPr/>
          </p:nvSpPr>
          <p:spPr>
            <a:xfrm>
              <a:off x="14113822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8" name="Freeform 144">
              <a:extLst>
                <a:ext uri="{FF2B5EF4-FFF2-40B4-BE49-F238E27FC236}">
                  <a16:creationId xmlns:a16="http://schemas.microsoft.com/office/drawing/2014/main" xmlns="" id="{4B753602-5D77-43C2-B403-A2940873A8A1}"/>
                </a:ext>
              </a:extLst>
            </p:cNvPr>
            <p:cNvSpPr/>
            <p:nvPr/>
          </p:nvSpPr>
          <p:spPr>
            <a:xfrm>
              <a:off x="14003931" y="3433"/>
              <a:ext cx="322803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5335"/>
                  </a:lnTo>
                  <a:lnTo>
                    <a:pt x="7353" y="5335"/>
                  </a:lnTo>
                  <a:lnTo>
                    <a:pt x="7353" y="21600"/>
                  </a:lnTo>
                  <a:lnTo>
                    <a:pt x="14477" y="21600"/>
                  </a:lnTo>
                  <a:lnTo>
                    <a:pt x="14477" y="5335"/>
                  </a:lnTo>
                  <a:lnTo>
                    <a:pt x="21600" y="5335"/>
                  </a:lnTo>
                  <a:lnTo>
                    <a:pt x="21600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9" name="Rectangle 145">
              <a:extLst>
                <a:ext uri="{FF2B5EF4-FFF2-40B4-BE49-F238E27FC236}">
                  <a16:creationId xmlns:a16="http://schemas.microsoft.com/office/drawing/2014/main" xmlns="" id="{1B0469BD-938C-4A3E-B5E0-A61A2A256CC9}"/>
                </a:ext>
              </a:extLst>
            </p:cNvPr>
            <p:cNvSpPr/>
            <p:nvPr/>
          </p:nvSpPr>
          <p:spPr>
            <a:xfrm>
              <a:off x="14433190" y="3433"/>
              <a:ext cx="106456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0" name="Freeform 146">
              <a:extLst>
                <a:ext uri="{FF2B5EF4-FFF2-40B4-BE49-F238E27FC236}">
                  <a16:creationId xmlns:a16="http://schemas.microsoft.com/office/drawing/2014/main" xmlns="" id="{EDC0440C-A98F-48D5-93E5-B8657A69A68E}"/>
                </a:ext>
              </a:extLst>
            </p:cNvPr>
            <p:cNvSpPr/>
            <p:nvPr/>
          </p:nvSpPr>
          <p:spPr>
            <a:xfrm>
              <a:off x="13148848" y="3433"/>
              <a:ext cx="319369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6" y="10671"/>
                  </a:moveTo>
                  <a:lnTo>
                    <a:pt x="7200" y="10671"/>
                  </a:lnTo>
                  <a:lnTo>
                    <a:pt x="7200" y="5335"/>
                  </a:lnTo>
                  <a:lnTo>
                    <a:pt x="11613" y="5335"/>
                  </a:lnTo>
                  <a:lnTo>
                    <a:pt x="12310" y="5508"/>
                  </a:lnTo>
                  <a:lnTo>
                    <a:pt x="13471" y="6196"/>
                  </a:lnTo>
                  <a:lnTo>
                    <a:pt x="14168" y="7057"/>
                  </a:lnTo>
                  <a:lnTo>
                    <a:pt x="14400" y="7401"/>
                  </a:lnTo>
                  <a:lnTo>
                    <a:pt x="14400" y="8606"/>
                  </a:lnTo>
                  <a:lnTo>
                    <a:pt x="14168" y="9122"/>
                  </a:lnTo>
                  <a:lnTo>
                    <a:pt x="13471" y="9982"/>
                  </a:lnTo>
                  <a:lnTo>
                    <a:pt x="12310" y="10499"/>
                  </a:lnTo>
                  <a:lnTo>
                    <a:pt x="11613" y="10671"/>
                  </a:lnTo>
                  <a:lnTo>
                    <a:pt x="10916" y="10671"/>
                  </a:lnTo>
                  <a:close/>
                  <a:moveTo>
                    <a:pt x="10916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7200" y="21600"/>
                  </a:lnTo>
                  <a:lnTo>
                    <a:pt x="7200" y="16006"/>
                  </a:lnTo>
                  <a:lnTo>
                    <a:pt x="10916" y="16006"/>
                  </a:lnTo>
                  <a:lnTo>
                    <a:pt x="13006" y="15834"/>
                  </a:lnTo>
                  <a:lnTo>
                    <a:pt x="15097" y="15490"/>
                  </a:lnTo>
                  <a:lnTo>
                    <a:pt x="16955" y="14629"/>
                  </a:lnTo>
                  <a:lnTo>
                    <a:pt x="18581" y="13769"/>
                  </a:lnTo>
                  <a:lnTo>
                    <a:pt x="19974" y="12564"/>
                  </a:lnTo>
                  <a:lnTo>
                    <a:pt x="20903" y="11187"/>
                  </a:lnTo>
                  <a:lnTo>
                    <a:pt x="21600" y="9638"/>
                  </a:lnTo>
                  <a:lnTo>
                    <a:pt x="21600" y="6368"/>
                  </a:lnTo>
                  <a:lnTo>
                    <a:pt x="20903" y="4819"/>
                  </a:lnTo>
                  <a:lnTo>
                    <a:pt x="19974" y="3614"/>
                  </a:lnTo>
                  <a:lnTo>
                    <a:pt x="18581" y="2410"/>
                  </a:lnTo>
                  <a:lnTo>
                    <a:pt x="16955" y="1377"/>
                  </a:lnTo>
                  <a:lnTo>
                    <a:pt x="15097" y="688"/>
                  </a:lnTo>
                  <a:lnTo>
                    <a:pt x="13006" y="172"/>
                  </a:lnTo>
                  <a:lnTo>
                    <a:pt x="10916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1" name="Freeform 149">
              <a:extLst>
                <a:ext uri="{FF2B5EF4-FFF2-40B4-BE49-F238E27FC236}">
                  <a16:creationId xmlns:a16="http://schemas.microsoft.com/office/drawing/2014/main" xmlns="" id="{6604A26A-9FD6-4A36-AEBA-381216895184}"/>
                </a:ext>
              </a:extLst>
            </p:cNvPr>
            <p:cNvSpPr/>
            <p:nvPr/>
          </p:nvSpPr>
          <p:spPr>
            <a:xfrm>
              <a:off x="13547201" y="0"/>
              <a:ext cx="367445" cy="434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516" y="21600"/>
                  </a:moveTo>
                  <a:lnTo>
                    <a:pt x="10093" y="21429"/>
                  </a:lnTo>
                  <a:lnTo>
                    <a:pt x="7873" y="20746"/>
                  </a:lnTo>
                  <a:lnTo>
                    <a:pt x="6662" y="20405"/>
                  </a:lnTo>
                  <a:lnTo>
                    <a:pt x="5652" y="19892"/>
                  </a:lnTo>
                  <a:lnTo>
                    <a:pt x="4643" y="19124"/>
                  </a:lnTo>
                  <a:lnTo>
                    <a:pt x="2826" y="17587"/>
                  </a:lnTo>
                  <a:lnTo>
                    <a:pt x="2019" y="16734"/>
                  </a:lnTo>
                  <a:lnTo>
                    <a:pt x="1413" y="15880"/>
                  </a:lnTo>
                  <a:lnTo>
                    <a:pt x="807" y="14855"/>
                  </a:lnTo>
                  <a:lnTo>
                    <a:pt x="404" y="13831"/>
                  </a:lnTo>
                  <a:lnTo>
                    <a:pt x="0" y="11782"/>
                  </a:lnTo>
                  <a:lnTo>
                    <a:pt x="0" y="9733"/>
                  </a:lnTo>
                  <a:lnTo>
                    <a:pt x="404" y="7684"/>
                  </a:lnTo>
                  <a:lnTo>
                    <a:pt x="807" y="6659"/>
                  </a:lnTo>
                  <a:lnTo>
                    <a:pt x="1413" y="5635"/>
                  </a:lnTo>
                  <a:lnTo>
                    <a:pt x="2019" y="4781"/>
                  </a:lnTo>
                  <a:lnTo>
                    <a:pt x="2826" y="3927"/>
                  </a:lnTo>
                  <a:lnTo>
                    <a:pt x="4643" y="2391"/>
                  </a:lnTo>
                  <a:lnTo>
                    <a:pt x="5652" y="1878"/>
                  </a:lnTo>
                  <a:lnTo>
                    <a:pt x="6662" y="1195"/>
                  </a:lnTo>
                  <a:lnTo>
                    <a:pt x="7873" y="854"/>
                  </a:lnTo>
                  <a:lnTo>
                    <a:pt x="10093" y="171"/>
                  </a:lnTo>
                  <a:lnTo>
                    <a:pt x="12516" y="0"/>
                  </a:lnTo>
                  <a:lnTo>
                    <a:pt x="14938" y="171"/>
                  </a:lnTo>
                  <a:lnTo>
                    <a:pt x="18572" y="1195"/>
                  </a:lnTo>
                  <a:lnTo>
                    <a:pt x="19581" y="1878"/>
                  </a:lnTo>
                  <a:lnTo>
                    <a:pt x="20591" y="2391"/>
                  </a:lnTo>
                  <a:lnTo>
                    <a:pt x="21600" y="3244"/>
                  </a:lnTo>
                  <a:lnTo>
                    <a:pt x="17159" y="7001"/>
                  </a:lnTo>
                  <a:lnTo>
                    <a:pt x="16150" y="6318"/>
                  </a:lnTo>
                  <a:lnTo>
                    <a:pt x="14938" y="5806"/>
                  </a:lnTo>
                  <a:lnTo>
                    <a:pt x="13727" y="5464"/>
                  </a:lnTo>
                  <a:lnTo>
                    <a:pt x="12516" y="5293"/>
                  </a:lnTo>
                  <a:lnTo>
                    <a:pt x="11305" y="5464"/>
                  </a:lnTo>
                  <a:lnTo>
                    <a:pt x="10093" y="5806"/>
                  </a:lnTo>
                  <a:lnTo>
                    <a:pt x="9084" y="6318"/>
                  </a:lnTo>
                  <a:lnTo>
                    <a:pt x="8075" y="7001"/>
                  </a:lnTo>
                  <a:lnTo>
                    <a:pt x="7267" y="7855"/>
                  </a:lnTo>
                  <a:lnTo>
                    <a:pt x="6662" y="8708"/>
                  </a:lnTo>
                  <a:lnTo>
                    <a:pt x="6258" y="9733"/>
                  </a:lnTo>
                  <a:lnTo>
                    <a:pt x="6258" y="11782"/>
                  </a:lnTo>
                  <a:lnTo>
                    <a:pt x="6662" y="12806"/>
                  </a:lnTo>
                  <a:lnTo>
                    <a:pt x="7267" y="13831"/>
                  </a:lnTo>
                  <a:lnTo>
                    <a:pt x="8075" y="14514"/>
                  </a:lnTo>
                  <a:lnTo>
                    <a:pt x="9084" y="15197"/>
                  </a:lnTo>
                  <a:lnTo>
                    <a:pt x="10093" y="15709"/>
                  </a:lnTo>
                  <a:lnTo>
                    <a:pt x="11305" y="16051"/>
                  </a:lnTo>
                  <a:lnTo>
                    <a:pt x="12516" y="16221"/>
                  </a:lnTo>
                  <a:lnTo>
                    <a:pt x="13727" y="16051"/>
                  </a:lnTo>
                  <a:lnTo>
                    <a:pt x="14938" y="15709"/>
                  </a:lnTo>
                  <a:lnTo>
                    <a:pt x="16150" y="15197"/>
                  </a:lnTo>
                  <a:lnTo>
                    <a:pt x="17159" y="14514"/>
                  </a:lnTo>
                  <a:lnTo>
                    <a:pt x="21600" y="18270"/>
                  </a:lnTo>
                  <a:lnTo>
                    <a:pt x="20591" y="19124"/>
                  </a:lnTo>
                  <a:lnTo>
                    <a:pt x="19581" y="19892"/>
                  </a:lnTo>
                  <a:lnTo>
                    <a:pt x="18572" y="20405"/>
                  </a:lnTo>
                  <a:lnTo>
                    <a:pt x="14938" y="21429"/>
                  </a:lnTo>
                  <a:lnTo>
                    <a:pt x="12516" y="2160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785513080"/>
      </p:ext>
    </p:extLst>
  </p:cSld>
  <p:clrMapOvr>
    <a:masterClrMapping/>
  </p:clrMapOvr>
  <p:transition spd="slow">
    <p:push dir="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EB2C4B38-A00C-4986-B54C-F663E512B8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800">
                <a:latin typeface="Circe Bold" panose="020B0602020203020203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CB7CA7D0-90DE-4551-9584-7A0EFA7937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irce Light" panose="020B0402020203020203" pitchFamily="34" charset="-52"/>
              </a:defRPr>
            </a:lvl1pPr>
            <a:lvl2pPr>
              <a:defRPr>
                <a:latin typeface="Circe Light" panose="020B0402020203020203" pitchFamily="34" charset="-52"/>
              </a:defRPr>
            </a:lvl2pPr>
            <a:lvl3pPr>
              <a:defRPr>
                <a:latin typeface="Circe Light" panose="020B0402020203020203" pitchFamily="34" charset="-52"/>
              </a:defRPr>
            </a:lvl3pPr>
            <a:lvl4pPr>
              <a:defRPr>
                <a:latin typeface="Circe Light" panose="020B0402020203020203" pitchFamily="34" charset="-52"/>
              </a:defRPr>
            </a:lvl4pPr>
            <a:lvl5pPr>
              <a:defRPr>
                <a:latin typeface="Circe Light" panose="020B0402020203020203" pitchFamily="34" charset="-52"/>
              </a:defRPr>
            </a:lvl5pPr>
          </a:lstStyle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68973AB2-5FD8-4AAD-8E45-6B9A404F6E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BD9D584C-B9F4-4D04-A8BD-2D7EF7A8181E}" type="datetime1">
              <a:rPr lang="ru-RU" smtClean="0"/>
              <a:t>30.09.2020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BC3CED42-C24D-4E32-B0FC-10B7312E29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91AB82A5-467C-4B0E-9DDD-D084603D89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9255815B-AD1E-49D8-8E6F-989E26A7EBA1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grpSp>
        <p:nvGrpSpPr>
          <p:cNvPr id="62" name="Группа 69">
            <a:extLst>
              <a:ext uri="{FF2B5EF4-FFF2-40B4-BE49-F238E27FC236}">
                <a16:creationId xmlns:a16="http://schemas.microsoft.com/office/drawing/2014/main" xmlns="" id="{15A814D4-9CF7-4379-9243-43646E0C67EF}"/>
              </a:ext>
            </a:extLst>
          </p:cNvPr>
          <p:cNvGrpSpPr/>
          <p:nvPr userDrawn="1"/>
        </p:nvGrpSpPr>
        <p:grpSpPr>
          <a:xfrm>
            <a:off x="1188976" y="6403911"/>
            <a:ext cx="9814048" cy="457574"/>
            <a:chOff x="0" y="0"/>
            <a:chExt cx="16167043" cy="753778"/>
          </a:xfrm>
          <a:solidFill>
            <a:srgbClr val="004E6B"/>
          </a:solidFill>
        </p:grpSpPr>
        <p:sp>
          <p:nvSpPr>
            <p:cNvPr id="63" name="bk object 17">
              <a:extLst>
                <a:ext uri="{FF2B5EF4-FFF2-40B4-BE49-F238E27FC236}">
                  <a16:creationId xmlns:a16="http://schemas.microsoft.com/office/drawing/2014/main" xmlns="" id="{2A8BE8FE-CED2-4E99-AF1C-0B694426E010}"/>
                </a:ext>
              </a:extLst>
            </p:cNvPr>
            <p:cNvSpPr/>
            <p:nvPr/>
          </p:nvSpPr>
          <p:spPr>
            <a:xfrm>
              <a:off x="14775181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4" name="bk object 18">
              <a:extLst>
                <a:ext uri="{FF2B5EF4-FFF2-40B4-BE49-F238E27FC236}">
                  <a16:creationId xmlns:a16="http://schemas.microsoft.com/office/drawing/2014/main" xmlns="" id="{7BF8FA5F-98D0-47A4-A9F6-3F1E9AEFE63B}"/>
                </a:ext>
              </a:extLst>
            </p:cNvPr>
            <p:cNvSpPr/>
            <p:nvPr/>
          </p:nvSpPr>
          <p:spPr>
            <a:xfrm>
              <a:off x="1509638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5" name="bk object 19">
              <a:extLst>
                <a:ext uri="{FF2B5EF4-FFF2-40B4-BE49-F238E27FC236}">
                  <a16:creationId xmlns:a16="http://schemas.microsoft.com/office/drawing/2014/main" xmlns="" id="{8465BDA5-CBC7-405D-AA6F-340062E4CFD0}"/>
                </a:ext>
              </a:extLst>
            </p:cNvPr>
            <p:cNvSpPr/>
            <p:nvPr/>
          </p:nvSpPr>
          <p:spPr>
            <a:xfrm>
              <a:off x="15417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6" name="bk object 20">
              <a:extLst>
                <a:ext uri="{FF2B5EF4-FFF2-40B4-BE49-F238E27FC236}">
                  <a16:creationId xmlns:a16="http://schemas.microsoft.com/office/drawing/2014/main" xmlns="" id="{5C574728-6E85-414B-A4C2-8E58D3169D8E}"/>
                </a:ext>
              </a:extLst>
            </p:cNvPr>
            <p:cNvSpPr/>
            <p:nvPr/>
          </p:nvSpPr>
          <p:spPr>
            <a:xfrm>
              <a:off x="15738786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7" name="bk object 21">
              <a:extLst>
                <a:ext uri="{FF2B5EF4-FFF2-40B4-BE49-F238E27FC236}">
                  <a16:creationId xmlns:a16="http://schemas.microsoft.com/office/drawing/2014/main" xmlns="" id="{E2B3573D-4CA6-4D66-A5EC-D50F2A95B211}"/>
                </a:ext>
              </a:extLst>
            </p:cNvPr>
            <p:cNvSpPr/>
            <p:nvPr/>
          </p:nvSpPr>
          <p:spPr>
            <a:xfrm>
              <a:off x="1605998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8" name="bk object 22">
              <a:extLst>
                <a:ext uri="{FF2B5EF4-FFF2-40B4-BE49-F238E27FC236}">
                  <a16:creationId xmlns:a16="http://schemas.microsoft.com/office/drawing/2014/main" xmlns="" id="{AE6279C9-218D-4D57-B7F5-DAAF599873A5}"/>
                </a:ext>
              </a:extLst>
            </p:cNvPr>
            <p:cNvSpPr/>
            <p:nvPr/>
          </p:nvSpPr>
          <p:spPr>
            <a:xfrm>
              <a:off x="9635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9" name="bk object 23">
              <a:extLst>
                <a:ext uri="{FF2B5EF4-FFF2-40B4-BE49-F238E27FC236}">
                  <a16:creationId xmlns:a16="http://schemas.microsoft.com/office/drawing/2014/main" xmlns="" id="{CCDD3290-A778-4862-8EBE-D1CACA656EF1}"/>
                </a:ext>
              </a:extLst>
            </p:cNvPr>
            <p:cNvSpPr/>
            <p:nvPr/>
          </p:nvSpPr>
          <p:spPr>
            <a:xfrm>
              <a:off x="995718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0" name="bk object 24">
              <a:extLst>
                <a:ext uri="{FF2B5EF4-FFF2-40B4-BE49-F238E27FC236}">
                  <a16:creationId xmlns:a16="http://schemas.microsoft.com/office/drawing/2014/main" xmlns="" id="{34FEC433-58A9-4AE4-A1D8-05A2D38DF1A7}"/>
                </a:ext>
              </a:extLst>
            </p:cNvPr>
            <p:cNvSpPr/>
            <p:nvPr/>
          </p:nvSpPr>
          <p:spPr>
            <a:xfrm>
              <a:off x="102783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1" name="bk object 25">
              <a:extLst>
                <a:ext uri="{FF2B5EF4-FFF2-40B4-BE49-F238E27FC236}">
                  <a16:creationId xmlns:a16="http://schemas.microsoft.com/office/drawing/2014/main" xmlns="" id="{15FAF0DF-693A-4C98-95C0-1C30D32000AC}"/>
                </a:ext>
              </a:extLst>
            </p:cNvPr>
            <p:cNvSpPr/>
            <p:nvPr/>
          </p:nvSpPr>
          <p:spPr>
            <a:xfrm>
              <a:off x="10599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2" name="bk object 26">
              <a:extLst>
                <a:ext uri="{FF2B5EF4-FFF2-40B4-BE49-F238E27FC236}">
                  <a16:creationId xmlns:a16="http://schemas.microsoft.com/office/drawing/2014/main" xmlns="" id="{5D009F54-CDB0-4D6C-83C6-669412D19DF0}"/>
                </a:ext>
              </a:extLst>
            </p:cNvPr>
            <p:cNvSpPr/>
            <p:nvPr/>
          </p:nvSpPr>
          <p:spPr>
            <a:xfrm>
              <a:off x="10920765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3" name="bk object 27">
              <a:extLst>
                <a:ext uri="{FF2B5EF4-FFF2-40B4-BE49-F238E27FC236}">
                  <a16:creationId xmlns:a16="http://schemas.microsoft.com/office/drawing/2014/main" xmlns="" id="{D1AD6CBE-7F81-464B-B97D-7FEA2BE3401A}"/>
                </a:ext>
              </a:extLst>
            </p:cNvPr>
            <p:cNvSpPr/>
            <p:nvPr/>
          </p:nvSpPr>
          <p:spPr>
            <a:xfrm>
              <a:off x="1124198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4" name="bk object 28">
              <a:extLst>
                <a:ext uri="{FF2B5EF4-FFF2-40B4-BE49-F238E27FC236}">
                  <a16:creationId xmlns:a16="http://schemas.microsoft.com/office/drawing/2014/main" xmlns="" id="{BA9363E6-C713-4728-B7BE-FF576291DA92}"/>
                </a:ext>
              </a:extLst>
            </p:cNvPr>
            <p:cNvSpPr/>
            <p:nvPr/>
          </p:nvSpPr>
          <p:spPr>
            <a:xfrm>
              <a:off x="8029985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5" name="bk object 29">
              <a:extLst>
                <a:ext uri="{FF2B5EF4-FFF2-40B4-BE49-F238E27FC236}">
                  <a16:creationId xmlns:a16="http://schemas.microsoft.com/office/drawing/2014/main" xmlns="" id="{705666EE-35DC-49BA-882C-CE56DBC4C5F2}"/>
                </a:ext>
              </a:extLst>
            </p:cNvPr>
            <p:cNvSpPr/>
            <p:nvPr/>
          </p:nvSpPr>
          <p:spPr>
            <a:xfrm>
              <a:off x="8351179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6" name="bk object 30">
              <a:extLst>
                <a:ext uri="{FF2B5EF4-FFF2-40B4-BE49-F238E27FC236}">
                  <a16:creationId xmlns:a16="http://schemas.microsoft.com/office/drawing/2014/main" xmlns="" id="{5F7CF055-ECEE-4A61-A18E-367B7D2A8E51}"/>
                </a:ext>
              </a:extLst>
            </p:cNvPr>
            <p:cNvSpPr/>
            <p:nvPr/>
          </p:nvSpPr>
          <p:spPr>
            <a:xfrm>
              <a:off x="8672372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7" name="bk object 31">
              <a:extLst>
                <a:ext uri="{FF2B5EF4-FFF2-40B4-BE49-F238E27FC236}">
                  <a16:creationId xmlns:a16="http://schemas.microsoft.com/office/drawing/2014/main" xmlns="" id="{12961CBB-3C6E-4891-AA72-6EABB07D18CE}"/>
                </a:ext>
              </a:extLst>
            </p:cNvPr>
            <p:cNvSpPr/>
            <p:nvPr/>
          </p:nvSpPr>
          <p:spPr>
            <a:xfrm>
              <a:off x="899358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8" name="bk object 32">
              <a:extLst>
                <a:ext uri="{FF2B5EF4-FFF2-40B4-BE49-F238E27FC236}">
                  <a16:creationId xmlns:a16="http://schemas.microsoft.com/office/drawing/2014/main" xmlns="" id="{6EAEE011-4149-405C-8759-FC7997ED0D90}"/>
                </a:ext>
              </a:extLst>
            </p:cNvPr>
            <p:cNvSpPr/>
            <p:nvPr/>
          </p:nvSpPr>
          <p:spPr>
            <a:xfrm>
              <a:off x="9314783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9" name="bk object 33">
              <a:extLst>
                <a:ext uri="{FF2B5EF4-FFF2-40B4-BE49-F238E27FC236}">
                  <a16:creationId xmlns:a16="http://schemas.microsoft.com/office/drawing/2014/main" xmlns="" id="{92CF6898-B583-4719-BA00-EA7EFCF22A44}"/>
                </a:ext>
              </a:extLst>
            </p:cNvPr>
            <p:cNvSpPr/>
            <p:nvPr/>
          </p:nvSpPr>
          <p:spPr>
            <a:xfrm>
              <a:off x="642397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0" name="bk object 34">
              <a:extLst>
                <a:ext uri="{FF2B5EF4-FFF2-40B4-BE49-F238E27FC236}">
                  <a16:creationId xmlns:a16="http://schemas.microsoft.com/office/drawing/2014/main" xmlns="" id="{51B4E716-5655-4EF1-89AA-9B56A9576258}"/>
                </a:ext>
              </a:extLst>
            </p:cNvPr>
            <p:cNvSpPr/>
            <p:nvPr/>
          </p:nvSpPr>
          <p:spPr>
            <a:xfrm>
              <a:off x="674518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1" name="bk object 35">
              <a:extLst>
                <a:ext uri="{FF2B5EF4-FFF2-40B4-BE49-F238E27FC236}">
                  <a16:creationId xmlns:a16="http://schemas.microsoft.com/office/drawing/2014/main" xmlns="" id="{961A943A-5186-4329-8704-CB703DCF4401}"/>
                </a:ext>
              </a:extLst>
            </p:cNvPr>
            <p:cNvSpPr/>
            <p:nvPr/>
          </p:nvSpPr>
          <p:spPr>
            <a:xfrm>
              <a:off x="706638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2" name="bk object 36">
              <a:extLst>
                <a:ext uri="{FF2B5EF4-FFF2-40B4-BE49-F238E27FC236}">
                  <a16:creationId xmlns:a16="http://schemas.microsoft.com/office/drawing/2014/main" xmlns="" id="{7335B247-FABD-4179-8CAE-D4B5EAA254B4}"/>
                </a:ext>
              </a:extLst>
            </p:cNvPr>
            <p:cNvSpPr/>
            <p:nvPr/>
          </p:nvSpPr>
          <p:spPr>
            <a:xfrm>
              <a:off x="7387554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3" name="bk object 37">
              <a:extLst>
                <a:ext uri="{FF2B5EF4-FFF2-40B4-BE49-F238E27FC236}">
                  <a16:creationId xmlns:a16="http://schemas.microsoft.com/office/drawing/2014/main" xmlns="" id="{38451DA1-C0AE-402E-B206-35EFBB02B4CB}"/>
                </a:ext>
              </a:extLst>
            </p:cNvPr>
            <p:cNvSpPr/>
            <p:nvPr/>
          </p:nvSpPr>
          <p:spPr>
            <a:xfrm>
              <a:off x="7708790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4" name="bk object 38">
              <a:extLst>
                <a:ext uri="{FF2B5EF4-FFF2-40B4-BE49-F238E27FC236}">
                  <a16:creationId xmlns:a16="http://schemas.microsoft.com/office/drawing/2014/main" xmlns="" id="{B42ABDFC-069F-4B46-B84A-6753DCA34AFF}"/>
                </a:ext>
              </a:extLst>
            </p:cNvPr>
            <p:cNvSpPr/>
            <p:nvPr/>
          </p:nvSpPr>
          <p:spPr>
            <a:xfrm>
              <a:off x="4817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5" name="bk object 39">
              <a:extLst>
                <a:ext uri="{FF2B5EF4-FFF2-40B4-BE49-F238E27FC236}">
                  <a16:creationId xmlns:a16="http://schemas.microsoft.com/office/drawing/2014/main" xmlns="" id="{62A329E3-CC96-4F53-9D2C-3588C3E66836}"/>
                </a:ext>
              </a:extLst>
            </p:cNvPr>
            <p:cNvSpPr/>
            <p:nvPr/>
          </p:nvSpPr>
          <p:spPr>
            <a:xfrm>
              <a:off x="513917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6" name="bk object 40">
              <a:extLst>
                <a:ext uri="{FF2B5EF4-FFF2-40B4-BE49-F238E27FC236}">
                  <a16:creationId xmlns:a16="http://schemas.microsoft.com/office/drawing/2014/main" xmlns="" id="{65543A4E-BAFE-4D50-ACCE-19BA0A5D4562}"/>
                </a:ext>
              </a:extLst>
            </p:cNvPr>
            <p:cNvSpPr/>
            <p:nvPr/>
          </p:nvSpPr>
          <p:spPr>
            <a:xfrm>
              <a:off x="546036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7" name="bk object 41">
              <a:extLst>
                <a:ext uri="{FF2B5EF4-FFF2-40B4-BE49-F238E27FC236}">
                  <a16:creationId xmlns:a16="http://schemas.microsoft.com/office/drawing/2014/main" xmlns="" id="{95BF227A-C708-4737-B516-898A86F5B3AB}"/>
                </a:ext>
              </a:extLst>
            </p:cNvPr>
            <p:cNvSpPr/>
            <p:nvPr/>
          </p:nvSpPr>
          <p:spPr>
            <a:xfrm>
              <a:off x="578156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8" name="bk object 42">
              <a:extLst>
                <a:ext uri="{FF2B5EF4-FFF2-40B4-BE49-F238E27FC236}">
                  <a16:creationId xmlns:a16="http://schemas.microsoft.com/office/drawing/2014/main" xmlns="" id="{9C8B518B-9C34-44A3-B3F4-B11713FF718D}"/>
                </a:ext>
              </a:extLst>
            </p:cNvPr>
            <p:cNvSpPr/>
            <p:nvPr/>
          </p:nvSpPr>
          <p:spPr>
            <a:xfrm>
              <a:off x="61027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9" name="bk object 43">
              <a:extLst>
                <a:ext uri="{FF2B5EF4-FFF2-40B4-BE49-F238E27FC236}">
                  <a16:creationId xmlns:a16="http://schemas.microsoft.com/office/drawing/2014/main" xmlns="" id="{54A473D7-7F19-42E1-A38A-F1047AF6812C}"/>
                </a:ext>
              </a:extLst>
            </p:cNvPr>
            <p:cNvSpPr/>
            <p:nvPr/>
          </p:nvSpPr>
          <p:spPr>
            <a:xfrm>
              <a:off x="3211985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0" name="bk object 44">
              <a:extLst>
                <a:ext uri="{FF2B5EF4-FFF2-40B4-BE49-F238E27FC236}">
                  <a16:creationId xmlns:a16="http://schemas.microsoft.com/office/drawing/2014/main" xmlns="" id="{A2918433-664C-43A6-8DB9-E58C8E998435}"/>
                </a:ext>
              </a:extLst>
            </p:cNvPr>
            <p:cNvSpPr/>
            <p:nvPr/>
          </p:nvSpPr>
          <p:spPr>
            <a:xfrm>
              <a:off x="3533179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1" name="bk object 45">
              <a:extLst>
                <a:ext uri="{FF2B5EF4-FFF2-40B4-BE49-F238E27FC236}">
                  <a16:creationId xmlns:a16="http://schemas.microsoft.com/office/drawing/2014/main" xmlns="" id="{E350B7DC-F762-4CFD-A4BF-15577068FDF0}"/>
                </a:ext>
              </a:extLst>
            </p:cNvPr>
            <p:cNvSpPr/>
            <p:nvPr/>
          </p:nvSpPr>
          <p:spPr>
            <a:xfrm>
              <a:off x="3854374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2" name="bk object 46">
              <a:extLst>
                <a:ext uri="{FF2B5EF4-FFF2-40B4-BE49-F238E27FC236}">
                  <a16:creationId xmlns:a16="http://schemas.microsoft.com/office/drawing/2014/main" xmlns="" id="{4BF05D62-B879-484E-8788-929D6D3BA159}"/>
                </a:ext>
              </a:extLst>
            </p:cNvPr>
            <p:cNvSpPr/>
            <p:nvPr/>
          </p:nvSpPr>
          <p:spPr>
            <a:xfrm>
              <a:off x="417557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3" name="bk object 47">
              <a:extLst>
                <a:ext uri="{FF2B5EF4-FFF2-40B4-BE49-F238E27FC236}">
                  <a16:creationId xmlns:a16="http://schemas.microsoft.com/office/drawing/2014/main" xmlns="" id="{7C423FBD-EF72-4FC4-9059-4DDB412736B5}"/>
                </a:ext>
              </a:extLst>
            </p:cNvPr>
            <p:cNvSpPr/>
            <p:nvPr/>
          </p:nvSpPr>
          <p:spPr>
            <a:xfrm>
              <a:off x="449678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4" name="bk object 48">
              <a:extLst>
                <a:ext uri="{FF2B5EF4-FFF2-40B4-BE49-F238E27FC236}">
                  <a16:creationId xmlns:a16="http://schemas.microsoft.com/office/drawing/2014/main" xmlns="" id="{62E35890-66EF-4161-9076-4311194E8C6D}"/>
                </a:ext>
              </a:extLst>
            </p:cNvPr>
            <p:cNvSpPr/>
            <p:nvPr/>
          </p:nvSpPr>
          <p:spPr>
            <a:xfrm>
              <a:off x="1605992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5" name="bk object 49">
              <a:extLst>
                <a:ext uri="{FF2B5EF4-FFF2-40B4-BE49-F238E27FC236}">
                  <a16:creationId xmlns:a16="http://schemas.microsoft.com/office/drawing/2014/main" xmlns="" id="{6C850991-9C91-4934-BBD0-B7F83FE68226}"/>
                </a:ext>
              </a:extLst>
            </p:cNvPr>
            <p:cNvSpPr/>
            <p:nvPr/>
          </p:nvSpPr>
          <p:spPr>
            <a:xfrm>
              <a:off x="19271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6" name="bk object 50">
              <a:extLst>
                <a:ext uri="{FF2B5EF4-FFF2-40B4-BE49-F238E27FC236}">
                  <a16:creationId xmlns:a16="http://schemas.microsoft.com/office/drawing/2014/main" xmlns="" id="{9583BF23-C8B8-425D-97B6-EF4B0D5121C8}"/>
                </a:ext>
              </a:extLst>
            </p:cNvPr>
            <p:cNvSpPr/>
            <p:nvPr/>
          </p:nvSpPr>
          <p:spPr>
            <a:xfrm>
              <a:off x="2248381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7" name="bk object 51">
              <a:extLst>
                <a:ext uri="{FF2B5EF4-FFF2-40B4-BE49-F238E27FC236}">
                  <a16:creationId xmlns:a16="http://schemas.microsoft.com/office/drawing/2014/main" xmlns="" id="{1758C9F6-4CAB-47F4-9E99-D8CFC0F2B721}"/>
                </a:ext>
              </a:extLst>
            </p:cNvPr>
            <p:cNvSpPr/>
            <p:nvPr/>
          </p:nvSpPr>
          <p:spPr>
            <a:xfrm>
              <a:off x="25695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8" name="bk object 52">
              <a:extLst>
                <a:ext uri="{FF2B5EF4-FFF2-40B4-BE49-F238E27FC236}">
                  <a16:creationId xmlns:a16="http://schemas.microsoft.com/office/drawing/2014/main" xmlns="" id="{54AFEDF2-E415-4C0E-A887-6B04AF5097B9}"/>
                </a:ext>
              </a:extLst>
            </p:cNvPr>
            <p:cNvSpPr/>
            <p:nvPr/>
          </p:nvSpPr>
          <p:spPr>
            <a:xfrm>
              <a:off x="2890791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9" name="bk object 53">
              <a:extLst>
                <a:ext uri="{FF2B5EF4-FFF2-40B4-BE49-F238E27FC236}">
                  <a16:creationId xmlns:a16="http://schemas.microsoft.com/office/drawing/2014/main" xmlns="" id="{8C7E4D2E-ACD3-4D14-9F09-F304C89CC1B4}"/>
                </a:ext>
              </a:extLst>
            </p:cNvPr>
            <p:cNvSpPr/>
            <p:nvPr/>
          </p:nvSpPr>
          <p:spPr>
            <a:xfrm>
              <a:off x="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0" name="bk object 54">
              <a:extLst>
                <a:ext uri="{FF2B5EF4-FFF2-40B4-BE49-F238E27FC236}">
                  <a16:creationId xmlns:a16="http://schemas.microsoft.com/office/drawing/2014/main" xmlns="" id="{2ED96D5A-B033-4F34-BDB0-0D880EC297F3}"/>
                </a:ext>
              </a:extLst>
            </p:cNvPr>
            <p:cNvSpPr/>
            <p:nvPr/>
          </p:nvSpPr>
          <p:spPr>
            <a:xfrm>
              <a:off x="321172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1" name="bk object 55">
              <a:extLst>
                <a:ext uri="{FF2B5EF4-FFF2-40B4-BE49-F238E27FC236}">
                  <a16:creationId xmlns:a16="http://schemas.microsoft.com/office/drawing/2014/main" xmlns="" id="{E8B5657F-446E-460C-B502-4F672F983D05}"/>
                </a:ext>
              </a:extLst>
            </p:cNvPr>
            <p:cNvSpPr/>
            <p:nvPr/>
          </p:nvSpPr>
          <p:spPr>
            <a:xfrm>
              <a:off x="642367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2" name="bk object 56">
              <a:extLst>
                <a:ext uri="{FF2B5EF4-FFF2-40B4-BE49-F238E27FC236}">
                  <a16:creationId xmlns:a16="http://schemas.microsoft.com/office/drawing/2014/main" xmlns="" id="{60E8CC1E-679F-4323-A417-7291D3336342}"/>
                </a:ext>
              </a:extLst>
            </p:cNvPr>
            <p:cNvSpPr/>
            <p:nvPr/>
          </p:nvSpPr>
          <p:spPr>
            <a:xfrm>
              <a:off x="963593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3" name="bk object 57">
              <a:extLst>
                <a:ext uri="{FF2B5EF4-FFF2-40B4-BE49-F238E27FC236}">
                  <a16:creationId xmlns:a16="http://schemas.microsoft.com/office/drawing/2014/main" xmlns="" id="{328EA725-D245-41BE-95B7-31778B93C11A}"/>
                </a:ext>
              </a:extLst>
            </p:cNvPr>
            <p:cNvSpPr/>
            <p:nvPr/>
          </p:nvSpPr>
          <p:spPr>
            <a:xfrm>
              <a:off x="128479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4" name="bk object 58">
              <a:extLst>
                <a:ext uri="{FF2B5EF4-FFF2-40B4-BE49-F238E27FC236}">
                  <a16:creationId xmlns:a16="http://schemas.microsoft.com/office/drawing/2014/main" xmlns="" id="{96A36787-CC70-4B68-BEA9-D19ACA26D431}"/>
                </a:ext>
              </a:extLst>
            </p:cNvPr>
            <p:cNvSpPr/>
            <p:nvPr/>
          </p:nvSpPr>
          <p:spPr>
            <a:xfrm>
              <a:off x="1156317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5" name="bk object 59">
              <a:extLst>
                <a:ext uri="{FF2B5EF4-FFF2-40B4-BE49-F238E27FC236}">
                  <a16:creationId xmlns:a16="http://schemas.microsoft.com/office/drawing/2014/main" xmlns="" id="{365CE5BE-6F67-4C6F-A804-6041D35B1F21}"/>
                </a:ext>
              </a:extLst>
            </p:cNvPr>
            <p:cNvSpPr/>
            <p:nvPr/>
          </p:nvSpPr>
          <p:spPr>
            <a:xfrm>
              <a:off x="1188436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6" name="bk object 60">
              <a:extLst>
                <a:ext uri="{FF2B5EF4-FFF2-40B4-BE49-F238E27FC236}">
                  <a16:creationId xmlns:a16="http://schemas.microsoft.com/office/drawing/2014/main" xmlns="" id="{7149F925-A4FC-4EE6-A636-FD9E5D718B50}"/>
                </a:ext>
              </a:extLst>
            </p:cNvPr>
            <p:cNvSpPr/>
            <p:nvPr/>
          </p:nvSpPr>
          <p:spPr>
            <a:xfrm>
              <a:off x="12205575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7" name="bk object 61">
              <a:extLst>
                <a:ext uri="{FF2B5EF4-FFF2-40B4-BE49-F238E27FC236}">
                  <a16:creationId xmlns:a16="http://schemas.microsoft.com/office/drawing/2014/main" xmlns="" id="{F02C769C-89D9-4F4A-A250-A5B450B7C26A}"/>
                </a:ext>
              </a:extLst>
            </p:cNvPr>
            <p:cNvSpPr/>
            <p:nvPr/>
          </p:nvSpPr>
          <p:spPr>
            <a:xfrm>
              <a:off x="12526757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8" name="Rectangle 139">
              <a:extLst>
                <a:ext uri="{FF2B5EF4-FFF2-40B4-BE49-F238E27FC236}">
                  <a16:creationId xmlns:a16="http://schemas.microsoft.com/office/drawing/2014/main" xmlns="" id="{B1A04EE6-7CB9-490E-82CF-C4A84936B94B}"/>
                </a:ext>
              </a:extLst>
            </p:cNvPr>
            <p:cNvSpPr/>
            <p:nvPr/>
          </p:nvSpPr>
          <p:spPr>
            <a:xfrm>
              <a:off x="12826047" y="3433"/>
              <a:ext cx="109890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9" name="Rectangle 140">
              <a:extLst>
                <a:ext uri="{FF2B5EF4-FFF2-40B4-BE49-F238E27FC236}">
                  <a16:creationId xmlns:a16="http://schemas.microsoft.com/office/drawing/2014/main" xmlns="" id="{6DF2BF44-98B9-45D8-8CCB-852A6915CF9E}"/>
                </a:ext>
              </a:extLst>
            </p:cNvPr>
            <p:cNvSpPr/>
            <p:nvPr/>
          </p:nvSpPr>
          <p:spPr>
            <a:xfrm>
              <a:off x="13148848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0" name="Rectangle 141">
              <a:extLst>
                <a:ext uri="{FF2B5EF4-FFF2-40B4-BE49-F238E27FC236}">
                  <a16:creationId xmlns:a16="http://schemas.microsoft.com/office/drawing/2014/main" xmlns="" id="{F046D8D3-8CDF-47CB-96CD-9FB34D7DA9C2}"/>
                </a:ext>
              </a:extLst>
            </p:cNvPr>
            <p:cNvSpPr/>
            <p:nvPr/>
          </p:nvSpPr>
          <p:spPr>
            <a:xfrm>
              <a:off x="13468218" y="540866"/>
              <a:ext cx="109890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1" name="Rectangle 142">
              <a:extLst>
                <a:ext uri="{FF2B5EF4-FFF2-40B4-BE49-F238E27FC236}">
                  <a16:creationId xmlns:a16="http://schemas.microsoft.com/office/drawing/2014/main" xmlns="" id="{06C48D1E-B352-4EEF-AFCA-3FEDF42373E8}"/>
                </a:ext>
              </a:extLst>
            </p:cNvPr>
            <p:cNvSpPr/>
            <p:nvPr/>
          </p:nvSpPr>
          <p:spPr>
            <a:xfrm>
              <a:off x="13791020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2" name="Rectangle 143">
              <a:extLst>
                <a:ext uri="{FF2B5EF4-FFF2-40B4-BE49-F238E27FC236}">
                  <a16:creationId xmlns:a16="http://schemas.microsoft.com/office/drawing/2014/main" xmlns="" id="{FDD8A7D4-CC57-41A6-90C0-1036B4FC553F}"/>
                </a:ext>
              </a:extLst>
            </p:cNvPr>
            <p:cNvSpPr/>
            <p:nvPr/>
          </p:nvSpPr>
          <p:spPr>
            <a:xfrm>
              <a:off x="14113822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3" name="Freeform 144">
              <a:extLst>
                <a:ext uri="{FF2B5EF4-FFF2-40B4-BE49-F238E27FC236}">
                  <a16:creationId xmlns:a16="http://schemas.microsoft.com/office/drawing/2014/main" xmlns="" id="{B0019DC9-590E-4DAF-AA81-4FC9A7506B22}"/>
                </a:ext>
              </a:extLst>
            </p:cNvPr>
            <p:cNvSpPr/>
            <p:nvPr/>
          </p:nvSpPr>
          <p:spPr>
            <a:xfrm>
              <a:off x="14003931" y="3433"/>
              <a:ext cx="322803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5335"/>
                  </a:lnTo>
                  <a:lnTo>
                    <a:pt x="7353" y="5335"/>
                  </a:lnTo>
                  <a:lnTo>
                    <a:pt x="7353" y="21600"/>
                  </a:lnTo>
                  <a:lnTo>
                    <a:pt x="14477" y="21600"/>
                  </a:lnTo>
                  <a:lnTo>
                    <a:pt x="14477" y="5335"/>
                  </a:lnTo>
                  <a:lnTo>
                    <a:pt x="21600" y="5335"/>
                  </a:lnTo>
                  <a:lnTo>
                    <a:pt x="21600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4" name="Rectangle 145">
              <a:extLst>
                <a:ext uri="{FF2B5EF4-FFF2-40B4-BE49-F238E27FC236}">
                  <a16:creationId xmlns:a16="http://schemas.microsoft.com/office/drawing/2014/main" xmlns="" id="{D2AB99C2-6D09-4F99-BDCB-AD6117C5ED13}"/>
                </a:ext>
              </a:extLst>
            </p:cNvPr>
            <p:cNvSpPr/>
            <p:nvPr/>
          </p:nvSpPr>
          <p:spPr>
            <a:xfrm>
              <a:off x="14433190" y="3433"/>
              <a:ext cx="106456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5" name="Freeform 146">
              <a:extLst>
                <a:ext uri="{FF2B5EF4-FFF2-40B4-BE49-F238E27FC236}">
                  <a16:creationId xmlns:a16="http://schemas.microsoft.com/office/drawing/2014/main" xmlns="" id="{967C3015-792D-478B-902C-18AEC1506188}"/>
                </a:ext>
              </a:extLst>
            </p:cNvPr>
            <p:cNvSpPr/>
            <p:nvPr/>
          </p:nvSpPr>
          <p:spPr>
            <a:xfrm>
              <a:off x="13148848" y="3433"/>
              <a:ext cx="319369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6" y="10671"/>
                  </a:moveTo>
                  <a:lnTo>
                    <a:pt x="7200" y="10671"/>
                  </a:lnTo>
                  <a:lnTo>
                    <a:pt x="7200" y="5335"/>
                  </a:lnTo>
                  <a:lnTo>
                    <a:pt x="11613" y="5335"/>
                  </a:lnTo>
                  <a:lnTo>
                    <a:pt x="12310" y="5508"/>
                  </a:lnTo>
                  <a:lnTo>
                    <a:pt x="13471" y="6196"/>
                  </a:lnTo>
                  <a:lnTo>
                    <a:pt x="14168" y="7057"/>
                  </a:lnTo>
                  <a:lnTo>
                    <a:pt x="14400" y="7401"/>
                  </a:lnTo>
                  <a:lnTo>
                    <a:pt x="14400" y="8606"/>
                  </a:lnTo>
                  <a:lnTo>
                    <a:pt x="14168" y="9122"/>
                  </a:lnTo>
                  <a:lnTo>
                    <a:pt x="13471" y="9982"/>
                  </a:lnTo>
                  <a:lnTo>
                    <a:pt x="12310" y="10499"/>
                  </a:lnTo>
                  <a:lnTo>
                    <a:pt x="11613" y="10671"/>
                  </a:lnTo>
                  <a:lnTo>
                    <a:pt x="10916" y="10671"/>
                  </a:lnTo>
                  <a:close/>
                  <a:moveTo>
                    <a:pt x="10916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7200" y="21600"/>
                  </a:lnTo>
                  <a:lnTo>
                    <a:pt x="7200" y="16006"/>
                  </a:lnTo>
                  <a:lnTo>
                    <a:pt x="10916" y="16006"/>
                  </a:lnTo>
                  <a:lnTo>
                    <a:pt x="13006" y="15834"/>
                  </a:lnTo>
                  <a:lnTo>
                    <a:pt x="15097" y="15490"/>
                  </a:lnTo>
                  <a:lnTo>
                    <a:pt x="16955" y="14629"/>
                  </a:lnTo>
                  <a:lnTo>
                    <a:pt x="18581" y="13769"/>
                  </a:lnTo>
                  <a:lnTo>
                    <a:pt x="19974" y="12564"/>
                  </a:lnTo>
                  <a:lnTo>
                    <a:pt x="20903" y="11187"/>
                  </a:lnTo>
                  <a:lnTo>
                    <a:pt x="21600" y="9638"/>
                  </a:lnTo>
                  <a:lnTo>
                    <a:pt x="21600" y="6368"/>
                  </a:lnTo>
                  <a:lnTo>
                    <a:pt x="20903" y="4819"/>
                  </a:lnTo>
                  <a:lnTo>
                    <a:pt x="19974" y="3614"/>
                  </a:lnTo>
                  <a:lnTo>
                    <a:pt x="18581" y="2410"/>
                  </a:lnTo>
                  <a:lnTo>
                    <a:pt x="16955" y="1377"/>
                  </a:lnTo>
                  <a:lnTo>
                    <a:pt x="15097" y="688"/>
                  </a:lnTo>
                  <a:lnTo>
                    <a:pt x="13006" y="172"/>
                  </a:lnTo>
                  <a:lnTo>
                    <a:pt x="10916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6" name="Freeform 149">
              <a:extLst>
                <a:ext uri="{FF2B5EF4-FFF2-40B4-BE49-F238E27FC236}">
                  <a16:creationId xmlns:a16="http://schemas.microsoft.com/office/drawing/2014/main" xmlns="" id="{43A0BD81-745D-4D53-9AB7-DB88127477E0}"/>
                </a:ext>
              </a:extLst>
            </p:cNvPr>
            <p:cNvSpPr/>
            <p:nvPr/>
          </p:nvSpPr>
          <p:spPr>
            <a:xfrm>
              <a:off x="13547201" y="0"/>
              <a:ext cx="367445" cy="434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516" y="21600"/>
                  </a:moveTo>
                  <a:lnTo>
                    <a:pt x="10093" y="21429"/>
                  </a:lnTo>
                  <a:lnTo>
                    <a:pt x="7873" y="20746"/>
                  </a:lnTo>
                  <a:lnTo>
                    <a:pt x="6662" y="20405"/>
                  </a:lnTo>
                  <a:lnTo>
                    <a:pt x="5652" y="19892"/>
                  </a:lnTo>
                  <a:lnTo>
                    <a:pt x="4643" y="19124"/>
                  </a:lnTo>
                  <a:lnTo>
                    <a:pt x="2826" y="17587"/>
                  </a:lnTo>
                  <a:lnTo>
                    <a:pt x="2019" y="16734"/>
                  </a:lnTo>
                  <a:lnTo>
                    <a:pt x="1413" y="15880"/>
                  </a:lnTo>
                  <a:lnTo>
                    <a:pt x="807" y="14855"/>
                  </a:lnTo>
                  <a:lnTo>
                    <a:pt x="404" y="13831"/>
                  </a:lnTo>
                  <a:lnTo>
                    <a:pt x="0" y="11782"/>
                  </a:lnTo>
                  <a:lnTo>
                    <a:pt x="0" y="9733"/>
                  </a:lnTo>
                  <a:lnTo>
                    <a:pt x="404" y="7684"/>
                  </a:lnTo>
                  <a:lnTo>
                    <a:pt x="807" y="6659"/>
                  </a:lnTo>
                  <a:lnTo>
                    <a:pt x="1413" y="5635"/>
                  </a:lnTo>
                  <a:lnTo>
                    <a:pt x="2019" y="4781"/>
                  </a:lnTo>
                  <a:lnTo>
                    <a:pt x="2826" y="3927"/>
                  </a:lnTo>
                  <a:lnTo>
                    <a:pt x="4643" y="2391"/>
                  </a:lnTo>
                  <a:lnTo>
                    <a:pt x="5652" y="1878"/>
                  </a:lnTo>
                  <a:lnTo>
                    <a:pt x="6662" y="1195"/>
                  </a:lnTo>
                  <a:lnTo>
                    <a:pt x="7873" y="854"/>
                  </a:lnTo>
                  <a:lnTo>
                    <a:pt x="10093" y="171"/>
                  </a:lnTo>
                  <a:lnTo>
                    <a:pt x="12516" y="0"/>
                  </a:lnTo>
                  <a:lnTo>
                    <a:pt x="14938" y="171"/>
                  </a:lnTo>
                  <a:lnTo>
                    <a:pt x="18572" y="1195"/>
                  </a:lnTo>
                  <a:lnTo>
                    <a:pt x="19581" y="1878"/>
                  </a:lnTo>
                  <a:lnTo>
                    <a:pt x="20591" y="2391"/>
                  </a:lnTo>
                  <a:lnTo>
                    <a:pt x="21600" y="3244"/>
                  </a:lnTo>
                  <a:lnTo>
                    <a:pt x="17159" y="7001"/>
                  </a:lnTo>
                  <a:lnTo>
                    <a:pt x="16150" y="6318"/>
                  </a:lnTo>
                  <a:lnTo>
                    <a:pt x="14938" y="5806"/>
                  </a:lnTo>
                  <a:lnTo>
                    <a:pt x="13727" y="5464"/>
                  </a:lnTo>
                  <a:lnTo>
                    <a:pt x="12516" y="5293"/>
                  </a:lnTo>
                  <a:lnTo>
                    <a:pt x="11305" y="5464"/>
                  </a:lnTo>
                  <a:lnTo>
                    <a:pt x="10093" y="5806"/>
                  </a:lnTo>
                  <a:lnTo>
                    <a:pt x="9084" y="6318"/>
                  </a:lnTo>
                  <a:lnTo>
                    <a:pt x="8075" y="7001"/>
                  </a:lnTo>
                  <a:lnTo>
                    <a:pt x="7267" y="7855"/>
                  </a:lnTo>
                  <a:lnTo>
                    <a:pt x="6662" y="8708"/>
                  </a:lnTo>
                  <a:lnTo>
                    <a:pt x="6258" y="9733"/>
                  </a:lnTo>
                  <a:lnTo>
                    <a:pt x="6258" y="11782"/>
                  </a:lnTo>
                  <a:lnTo>
                    <a:pt x="6662" y="12806"/>
                  </a:lnTo>
                  <a:lnTo>
                    <a:pt x="7267" y="13831"/>
                  </a:lnTo>
                  <a:lnTo>
                    <a:pt x="8075" y="14514"/>
                  </a:lnTo>
                  <a:lnTo>
                    <a:pt x="9084" y="15197"/>
                  </a:lnTo>
                  <a:lnTo>
                    <a:pt x="10093" y="15709"/>
                  </a:lnTo>
                  <a:lnTo>
                    <a:pt x="11305" y="16051"/>
                  </a:lnTo>
                  <a:lnTo>
                    <a:pt x="12516" y="16221"/>
                  </a:lnTo>
                  <a:lnTo>
                    <a:pt x="13727" y="16051"/>
                  </a:lnTo>
                  <a:lnTo>
                    <a:pt x="14938" y="15709"/>
                  </a:lnTo>
                  <a:lnTo>
                    <a:pt x="16150" y="15197"/>
                  </a:lnTo>
                  <a:lnTo>
                    <a:pt x="17159" y="14514"/>
                  </a:lnTo>
                  <a:lnTo>
                    <a:pt x="21600" y="18270"/>
                  </a:lnTo>
                  <a:lnTo>
                    <a:pt x="20591" y="19124"/>
                  </a:lnTo>
                  <a:lnTo>
                    <a:pt x="19581" y="19892"/>
                  </a:lnTo>
                  <a:lnTo>
                    <a:pt x="18572" y="20405"/>
                  </a:lnTo>
                  <a:lnTo>
                    <a:pt x="14938" y="21429"/>
                  </a:lnTo>
                  <a:lnTo>
                    <a:pt x="12516" y="2160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47833051"/>
      </p:ext>
    </p:extLst>
  </p:cSld>
  <p:clrMapOvr>
    <a:masterClrMapping/>
  </p:clrMapOvr>
  <p:transition spd="slow">
    <p:push dir="u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DE1DA12D-5B67-4A88-870F-969CD3DEED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>
                <a:latin typeface="Circe Bold" panose="020B0602020203020203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2C8E280E-A79E-4599-8C2D-D43008F522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  <a:latin typeface="Circe" panose="020F0502020204030204" pitchFamily="34" charset="-52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C8D60611-2EFD-4021-803B-5536D3AF78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CFD887F5-2428-4B0E-89C3-411AD7AE829C}" type="datetime1">
              <a:rPr lang="ru-RU" smtClean="0"/>
              <a:t>30.09.2020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97225AB9-B0BF-418F-87F2-4FF164DA1B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5D15646B-E745-4768-B3AB-CD31F9D5B1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97698C2F-37A6-4703-9399-6F58B8BA8A10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grpSp>
        <p:nvGrpSpPr>
          <p:cNvPr id="62" name="Группа 69">
            <a:extLst>
              <a:ext uri="{FF2B5EF4-FFF2-40B4-BE49-F238E27FC236}">
                <a16:creationId xmlns:a16="http://schemas.microsoft.com/office/drawing/2014/main" xmlns="" id="{9BC3922D-7957-4E8A-AF6A-A60CCBAFCBA7}"/>
              </a:ext>
            </a:extLst>
          </p:cNvPr>
          <p:cNvGrpSpPr/>
          <p:nvPr userDrawn="1"/>
        </p:nvGrpSpPr>
        <p:grpSpPr>
          <a:xfrm>
            <a:off x="1188976" y="6403911"/>
            <a:ext cx="9814048" cy="457574"/>
            <a:chOff x="0" y="0"/>
            <a:chExt cx="16167043" cy="753778"/>
          </a:xfrm>
          <a:solidFill>
            <a:srgbClr val="004E6B"/>
          </a:solidFill>
        </p:grpSpPr>
        <p:sp>
          <p:nvSpPr>
            <p:cNvPr id="63" name="bk object 17">
              <a:extLst>
                <a:ext uri="{FF2B5EF4-FFF2-40B4-BE49-F238E27FC236}">
                  <a16:creationId xmlns:a16="http://schemas.microsoft.com/office/drawing/2014/main" xmlns="" id="{D51D7863-8442-4C73-8A98-4F45492EE181}"/>
                </a:ext>
              </a:extLst>
            </p:cNvPr>
            <p:cNvSpPr/>
            <p:nvPr/>
          </p:nvSpPr>
          <p:spPr>
            <a:xfrm>
              <a:off x="14775181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4" name="bk object 18">
              <a:extLst>
                <a:ext uri="{FF2B5EF4-FFF2-40B4-BE49-F238E27FC236}">
                  <a16:creationId xmlns:a16="http://schemas.microsoft.com/office/drawing/2014/main" xmlns="" id="{F6A7F1A1-5702-4A8C-B983-86D5FB9F0586}"/>
                </a:ext>
              </a:extLst>
            </p:cNvPr>
            <p:cNvSpPr/>
            <p:nvPr/>
          </p:nvSpPr>
          <p:spPr>
            <a:xfrm>
              <a:off x="1509638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5" name="bk object 19">
              <a:extLst>
                <a:ext uri="{FF2B5EF4-FFF2-40B4-BE49-F238E27FC236}">
                  <a16:creationId xmlns:a16="http://schemas.microsoft.com/office/drawing/2014/main" xmlns="" id="{F08961E1-5D46-4CBA-969E-65DFE738ABA6}"/>
                </a:ext>
              </a:extLst>
            </p:cNvPr>
            <p:cNvSpPr/>
            <p:nvPr/>
          </p:nvSpPr>
          <p:spPr>
            <a:xfrm>
              <a:off x="15417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6" name="bk object 20">
              <a:extLst>
                <a:ext uri="{FF2B5EF4-FFF2-40B4-BE49-F238E27FC236}">
                  <a16:creationId xmlns:a16="http://schemas.microsoft.com/office/drawing/2014/main" xmlns="" id="{658964FF-EFE6-47E6-9775-213EB97A3AEB}"/>
                </a:ext>
              </a:extLst>
            </p:cNvPr>
            <p:cNvSpPr/>
            <p:nvPr/>
          </p:nvSpPr>
          <p:spPr>
            <a:xfrm>
              <a:off x="15738786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7" name="bk object 21">
              <a:extLst>
                <a:ext uri="{FF2B5EF4-FFF2-40B4-BE49-F238E27FC236}">
                  <a16:creationId xmlns:a16="http://schemas.microsoft.com/office/drawing/2014/main" xmlns="" id="{C561685A-E8BA-4937-A702-92EDAFDB26EE}"/>
                </a:ext>
              </a:extLst>
            </p:cNvPr>
            <p:cNvSpPr/>
            <p:nvPr/>
          </p:nvSpPr>
          <p:spPr>
            <a:xfrm>
              <a:off x="1605998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8" name="bk object 22">
              <a:extLst>
                <a:ext uri="{FF2B5EF4-FFF2-40B4-BE49-F238E27FC236}">
                  <a16:creationId xmlns:a16="http://schemas.microsoft.com/office/drawing/2014/main" xmlns="" id="{132E28A8-FBF2-41C5-A944-7030CD686281}"/>
                </a:ext>
              </a:extLst>
            </p:cNvPr>
            <p:cNvSpPr/>
            <p:nvPr/>
          </p:nvSpPr>
          <p:spPr>
            <a:xfrm>
              <a:off x="9635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9" name="bk object 23">
              <a:extLst>
                <a:ext uri="{FF2B5EF4-FFF2-40B4-BE49-F238E27FC236}">
                  <a16:creationId xmlns:a16="http://schemas.microsoft.com/office/drawing/2014/main" xmlns="" id="{6172DC28-15B5-42AB-AA85-8AAFCE31FB90}"/>
                </a:ext>
              </a:extLst>
            </p:cNvPr>
            <p:cNvSpPr/>
            <p:nvPr/>
          </p:nvSpPr>
          <p:spPr>
            <a:xfrm>
              <a:off x="995718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0" name="bk object 24">
              <a:extLst>
                <a:ext uri="{FF2B5EF4-FFF2-40B4-BE49-F238E27FC236}">
                  <a16:creationId xmlns:a16="http://schemas.microsoft.com/office/drawing/2014/main" xmlns="" id="{63AE7D30-89FA-43EC-9FDD-0F3420BEED5D}"/>
                </a:ext>
              </a:extLst>
            </p:cNvPr>
            <p:cNvSpPr/>
            <p:nvPr/>
          </p:nvSpPr>
          <p:spPr>
            <a:xfrm>
              <a:off x="102783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1" name="bk object 25">
              <a:extLst>
                <a:ext uri="{FF2B5EF4-FFF2-40B4-BE49-F238E27FC236}">
                  <a16:creationId xmlns:a16="http://schemas.microsoft.com/office/drawing/2014/main" xmlns="" id="{047C927A-4D13-4236-A13E-A7394E748D20}"/>
                </a:ext>
              </a:extLst>
            </p:cNvPr>
            <p:cNvSpPr/>
            <p:nvPr/>
          </p:nvSpPr>
          <p:spPr>
            <a:xfrm>
              <a:off x="10599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2" name="bk object 26">
              <a:extLst>
                <a:ext uri="{FF2B5EF4-FFF2-40B4-BE49-F238E27FC236}">
                  <a16:creationId xmlns:a16="http://schemas.microsoft.com/office/drawing/2014/main" xmlns="" id="{84EB323D-05CB-4739-8849-CCD034B04D4F}"/>
                </a:ext>
              </a:extLst>
            </p:cNvPr>
            <p:cNvSpPr/>
            <p:nvPr/>
          </p:nvSpPr>
          <p:spPr>
            <a:xfrm>
              <a:off x="10920765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3" name="bk object 27">
              <a:extLst>
                <a:ext uri="{FF2B5EF4-FFF2-40B4-BE49-F238E27FC236}">
                  <a16:creationId xmlns:a16="http://schemas.microsoft.com/office/drawing/2014/main" xmlns="" id="{1A6155D7-44D2-4897-8007-EC284B1BB966}"/>
                </a:ext>
              </a:extLst>
            </p:cNvPr>
            <p:cNvSpPr/>
            <p:nvPr/>
          </p:nvSpPr>
          <p:spPr>
            <a:xfrm>
              <a:off x="1124198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4" name="bk object 28">
              <a:extLst>
                <a:ext uri="{FF2B5EF4-FFF2-40B4-BE49-F238E27FC236}">
                  <a16:creationId xmlns:a16="http://schemas.microsoft.com/office/drawing/2014/main" xmlns="" id="{43BD75CF-BA1A-4879-982B-FDF711427A55}"/>
                </a:ext>
              </a:extLst>
            </p:cNvPr>
            <p:cNvSpPr/>
            <p:nvPr/>
          </p:nvSpPr>
          <p:spPr>
            <a:xfrm>
              <a:off x="8029985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5" name="bk object 29">
              <a:extLst>
                <a:ext uri="{FF2B5EF4-FFF2-40B4-BE49-F238E27FC236}">
                  <a16:creationId xmlns:a16="http://schemas.microsoft.com/office/drawing/2014/main" xmlns="" id="{092E9E2A-87AD-410F-B42A-7A555F6EB362}"/>
                </a:ext>
              </a:extLst>
            </p:cNvPr>
            <p:cNvSpPr/>
            <p:nvPr/>
          </p:nvSpPr>
          <p:spPr>
            <a:xfrm>
              <a:off x="8351179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6" name="bk object 30">
              <a:extLst>
                <a:ext uri="{FF2B5EF4-FFF2-40B4-BE49-F238E27FC236}">
                  <a16:creationId xmlns:a16="http://schemas.microsoft.com/office/drawing/2014/main" xmlns="" id="{1548048E-5D4A-4878-88BB-BBAF980A27AF}"/>
                </a:ext>
              </a:extLst>
            </p:cNvPr>
            <p:cNvSpPr/>
            <p:nvPr/>
          </p:nvSpPr>
          <p:spPr>
            <a:xfrm>
              <a:off x="8672372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7" name="bk object 31">
              <a:extLst>
                <a:ext uri="{FF2B5EF4-FFF2-40B4-BE49-F238E27FC236}">
                  <a16:creationId xmlns:a16="http://schemas.microsoft.com/office/drawing/2014/main" xmlns="" id="{31697BB5-CE9D-4BDC-90D2-03522DB7B30A}"/>
                </a:ext>
              </a:extLst>
            </p:cNvPr>
            <p:cNvSpPr/>
            <p:nvPr/>
          </p:nvSpPr>
          <p:spPr>
            <a:xfrm>
              <a:off x="899358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8" name="bk object 32">
              <a:extLst>
                <a:ext uri="{FF2B5EF4-FFF2-40B4-BE49-F238E27FC236}">
                  <a16:creationId xmlns:a16="http://schemas.microsoft.com/office/drawing/2014/main" xmlns="" id="{D7B7C2E4-1805-453B-866A-2F0FBD120928}"/>
                </a:ext>
              </a:extLst>
            </p:cNvPr>
            <p:cNvSpPr/>
            <p:nvPr/>
          </p:nvSpPr>
          <p:spPr>
            <a:xfrm>
              <a:off x="9314783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79" name="bk object 33">
              <a:extLst>
                <a:ext uri="{FF2B5EF4-FFF2-40B4-BE49-F238E27FC236}">
                  <a16:creationId xmlns:a16="http://schemas.microsoft.com/office/drawing/2014/main" xmlns="" id="{1BE47489-14D4-4893-80CB-9A1C1C592077}"/>
                </a:ext>
              </a:extLst>
            </p:cNvPr>
            <p:cNvSpPr/>
            <p:nvPr/>
          </p:nvSpPr>
          <p:spPr>
            <a:xfrm>
              <a:off x="642397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0" name="bk object 34">
              <a:extLst>
                <a:ext uri="{FF2B5EF4-FFF2-40B4-BE49-F238E27FC236}">
                  <a16:creationId xmlns:a16="http://schemas.microsoft.com/office/drawing/2014/main" xmlns="" id="{C94F47D3-2F84-46F6-9E7D-01C6CA591B79}"/>
                </a:ext>
              </a:extLst>
            </p:cNvPr>
            <p:cNvSpPr/>
            <p:nvPr/>
          </p:nvSpPr>
          <p:spPr>
            <a:xfrm>
              <a:off x="674518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1" name="bk object 35">
              <a:extLst>
                <a:ext uri="{FF2B5EF4-FFF2-40B4-BE49-F238E27FC236}">
                  <a16:creationId xmlns:a16="http://schemas.microsoft.com/office/drawing/2014/main" xmlns="" id="{DD0974F4-0406-4086-AE87-244CBF17A8F0}"/>
                </a:ext>
              </a:extLst>
            </p:cNvPr>
            <p:cNvSpPr/>
            <p:nvPr/>
          </p:nvSpPr>
          <p:spPr>
            <a:xfrm>
              <a:off x="706638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2" name="bk object 36">
              <a:extLst>
                <a:ext uri="{FF2B5EF4-FFF2-40B4-BE49-F238E27FC236}">
                  <a16:creationId xmlns:a16="http://schemas.microsoft.com/office/drawing/2014/main" xmlns="" id="{5A4AA8D3-A37A-4F24-A20E-54D9F8C6CFA2}"/>
                </a:ext>
              </a:extLst>
            </p:cNvPr>
            <p:cNvSpPr/>
            <p:nvPr/>
          </p:nvSpPr>
          <p:spPr>
            <a:xfrm>
              <a:off x="7387554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3" name="bk object 37">
              <a:extLst>
                <a:ext uri="{FF2B5EF4-FFF2-40B4-BE49-F238E27FC236}">
                  <a16:creationId xmlns:a16="http://schemas.microsoft.com/office/drawing/2014/main" xmlns="" id="{4CCED7A1-B3CA-4954-B791-7A89907EFFB1}"/>
                </a:ext>
              </a:extLst>
            </p:cNvPr>
            <p:cNvSpPr/>
            <p:nvPr/>
          </p:nvSpPr>
          <p:spPr>
            <a:xfrm>
              <a:off x="7708790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4" name="bk object 38">
              <a:extLst>
                <a:ext uri="{FF2B5EF4-FFF2-40B4-BE49-F238E27FC236}">
                  <a16:creationId xmlns:a16="http://schemas.microsoft.com/office/drawing/2014/main" xmlns="" id="{2C38AC01-E98B-4E8E-898B-D9BE4D78F719}"/>
                </a:ext>
              </a:extLst>
            </p:cNvPr>
            <p:cNvSpPr/>
            <p:nvPr/>
          </p:nvSpPr>
          <p:spPr>
            <a:xfrm>
              <a:off x="4817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5" name="bk object 39">
              <a:extLst>
                <a:ext uri="{FF2B5EF4-FFF2-40B4-BE49-F238E27FC236}">
                  <a16:creationId xmlns:a16="http://schemas.microsoft.com/office/drawing/2014/main" xmlns="" id="{BC0CB083-7338-4E6D-8F63-9BADE4FBEE8C}"/>
                </a:ext>
              </a:extLst>
            </p:cNvPr>
            <p:cNvSpPr/>
            <p:nvPr/>
          </p:nvSpPr>
          <p:spPr>
            <a:xfrm>
              <a:off x="513917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6" name="bk object 40">
              <a:extLst>
                <a:ext uri="{FF2B5EF4-FFF2-40B4-BE49-F238E27FC236}">
                  <a16:creationId xmlns:a16="http://schemas.microsoft.com/office/drawing/2014/main" xmlns="" id="{E63392C2-0642-4366-9D09-1E4CAFFFD9B4}"/>
                </a:ext>
              </a:extLst>
            </p:cNvPr>
            <p:cNvSpPr/>
            <p:nvPr/>
          </p:nvSpPr>
          <p:spPr>
            <a:xfrm>
              <a:off x="546036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7" name="bk object 41">
              <a:extLst>
                <a:ext uri="{FF2B5EF4-FFF2-40B4-BE49-F238E27FC236}">
                  <a16:creationId xmlns:a16="http://schemas.microsoft.com/office/drawing/2014/main" xmlns="" id="{57FD9367-467A-4523-85EC-80B85C3A55AA}"/>
                </a:ext>
              </a:extLst>
            </p:cNvPr>
            <p:cNvSpPr/>
            <p:nvPr/>
          </p:nvSpPr>
          <p:spPr>
            <a:xfrm>
              <a:off x="578156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8" name="bk object 42">
              <a:extLst>
                <a:ext uri="{FF2B5EF4-FFF2-40B4-BE49-F238E27FC236}">
                  <a16:creationId xmlns:a16="http://schemas.microsoft.com/office/drawing/2014/main" xmlns="" id="{01B40DE5-4C99-4237-93D9-311F36ECD7BB}"/>
                </a:ext>
              </a:extLst>
            </p:cNvPr>
            <p:cNvSpPr/>
            <p:nvPr/>
          </p:nvSpPr>
          <p:spPr>
            <a:xfrm>
              <a:off x="61027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9" name="bk object 43">
              <a:extLst>
                <a:ext uri="{FF2B5EF4-FFF2-40B4-BE49-F238E27FC236}">
                  <a16:creationId xmlns:a16="http://schemas.microsoft.com/office/drawing/2014/main" xmlns="" id="{40E170E9-E729-471E-8D6F-CCC57728C2CA}"/>
                </a:ext>
              </a:extLst>
            </p:cNvPr>
            <p:cNvSpPr/>
            <p:nvPr/>
          </p:nvSpPr>
          <p:spPr>
            <a:xfrm>
              <a:off x="3211985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0" name="bk object 44">
              <a:extLst>
                <a:ext uri="{FF2B5EF4-FFF2-40B4-BE49-F238E27FC236}">
                  <a16:creationId xmlns:a16="http://schemas.microsoft.com/office/drawing/2014/main" xmlns="" id="{0C366DDD-8D7E-47CB-B840-59A55888B78D}"/>
                </a:ext>
              </a:extLst>
            </p:cNvPr>
            <p:cNvSpPr/>
            <p:nvPr/>
          </p:nvSpPr>
          <p:spPr>
            <a:xfrm>
              <a:off x="3533179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1" name="bk object 45">
              <a:extLst>
                <a:ext uri="{FF2B5EF4-FFF2-40B4-BE49-F238E27FC236}">
                  <a16:creationId xmlns:a16="http://schemas.microsoft.com/office/drawing/2014/main" xmlns="" id="{EC571764-D0F8-420A-B4F5-C1B137D25E75}"/>
                </a:ext>
              </a:extLst>
            </p:cNvPr>
            <p:cNvSpPr/>
            <p:nvPr/>
          </p:nvSpPr>
          <p:spPr>
            <a:xfrm>
              <a:off x="3854374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2" name="bk object 46">
              <a:extLst>
                <a:ext uri="{FF2B5EF4-FFF2-40B4-BE49-F238E27FC236}">
                  <a16:creationId xmlns:a16="http://schemas.microsoft.com/office/drawing/2014/main" xmlns="" id="{AF8239B3-06B4-4267-8211-C96E9804CD6C}"/>
                </a:ext>
              </a:extLst>
            </p:cNvPr>
            <p:cNvSpPr/>
            <p:nvPr/>
          </p:nvSpPr>
          <p:spPr>
            <a:xfrm>
              <a:off x="417557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3" name="bk object 47">
              <a:extLst>
                <a:ext uri="{FF2B5EF4-FFF2-40B4-BE49-F238E27FC236}">
                  <a16:creationId xmlns:a16="http://schemas.microsoft.com/office/drawing/2014/main" xmlns="" id="{3AF0ACAC-9391-4B24-AB9E-EE2F84E004E1}"/>
                </a:ext>
              </a:extLst>
            </p:cNvPr>
            <p:cNvSpPr/>
            <p:nvPr/>
          </p:nvSpPr>
          <p:spPr>
            <a:xfrm>
              <a:off x="449678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4" name="bk object 48">
              <a:extLst>
                <a:ext uri="{FF2B5EF4-FFF2-40B4-BE49-F238E27FC236}">
                  <a16:creationId xmlns:a16="http://schemas.microsoft.com/office/drawing/2014/main" xmlns="" id="{DD6AA967-5A18-4346-B98F-4D77FBBD1CE6}"/>
                </a:ext>
              </a:extLst>
            </p:cNvPr>
            <p:cNvSpPr/>
            <p:nvPr/>
          </p:nvSpPr>
          <p:spPr>
            <a:xfrm>
              <a:off x="1605992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5" name="bk object 49">
              <a:extLst>
                <a:ext uri="{FF2B5EF4-FFF2-40B4-BE49-F238E27FC236}">
                  <a16:creationId xmlns:a16="http://schemas.microsoft.com/office/drawing/2014/main" xmlns="" id="{80EB934F-7425-4668-8A71-D5D0C9A839EC}"/>
                </a:ext>
              </a:extLst>
            </p:cNvPr>
            <p:cNvSpPr/>
            <p:nvPr/>
          </p:nvSpPr>
          <p:spPr>
            <a:xfrm>
              <a:off x="19271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6" name="bk object 50">
              <a:extLst>
                <a:ext uri="{FF2B5EF4-FFF2-40B4-BE49-F238E27FC236}">
                  <a16:creationId xmlns:a16="http://schemas.microsoft.com/office/drawing/2014/main" xmlns="" id="{C67C9C5E-D9DD-47D7-9C7B-FD293136D155}"/>
                </a:ext>
              </a:extLst>
            </p:cNvPr>
            <p:cNvSpPr/>
            <p:nvPr/>
          </p:nvSpPr>
          <p:spPr>
            <a:xfrm>
              <a:off x="2248381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7" name="bk object 51">
              <a:extLst>
                <a:ext uri="{FF2B5EF4-FFF2-40B4-BE49-F238E27FC236}">
                  <a16:creationId xmlns:a16="http://schemas.microsoft.com/office/drawing/2014/main" xmlns="" id="{B2DEE730-A691-424B-83DB-8F9ABB759B9E}"/>
                </a:ext>
              </a:extLst>
            </p:cNvPr>
            <p:cNvSpPr/>
            <p:nvPr/>
          </p:nvSpPr>
          <p:spPr>
            <a:xfrm>
              <a:off x="25695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8" name="bk object 52">
              <a:extLst>
                <a:ext uri="{FF2B5EF4-FFF2-40B4-BE49-F238E27FC236}">
                  <a16:creationId xmlns:a16="http://schemas.microsoft.com/office/drawing/2014/main" xmlns="" id="{F56FE758-C7F4-44D0-9F8D-BD9717FF2059}"/>
                </a:ext>
              </a:extLst>
            </p:cNvPr>
            <p:cNvSpPr/>
            <p:nvPr/>
          </p:nvSpPr>
          <p:spPr>
            <a:xfrm>
              <a:off x="2890791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9" name="bk object 53">
              <a:extLst>
                <a:ext uri="{FF2B5EF4-FFF2-40B4-BE49-F238E27FC236}">
                  <a16:creationId xmlns:a16="http://schemas.microsoft.com/office/drawing/2014/main" xmlns="" id="{C89DAE02-86D5-4145-8BD0-15FA1C2506D0}"/>
                </a:ext>
              </a:extLst>
            </p:cNvPr>
            <p:cNvSpPr/>
            <p:nvPr/>
          </p:nvSpPr>
          <p:spPr>
            <a:xfrm>
              <a:off x="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0" name="bk object 54">
              <a:extLst>
                <a:ext uri="{FF2B5EF4-FFF2-40B4-BE49-F238E27FC236}">
                  <a16:creationId xmlns:a16="http://schemas.microsoft.com/office/drawing/2014/main" xmlns="" id="{1431C43F-4C04-486A-916C-1395D08E1608}"/>
                </a:ext>
              </a:extLst>
            </p:cNvPr>
            <p:cNvSpPr/>
            <p:nvPr/>
          </p:nvSpPr>
          <p:spPr>
            <a:xfrm>
              <a:off x="321172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1" name="bk object 55">
              <a:extLst>
                <a:ext uri="{FF2B5EF4-FFF2-40B4-BE49-F238E27FC236}">
                  <a16:creationId xmlns:a16="http://schemas.microsoft.com/office/drawing/2014/main" xmlns="" id="{6C834291-F12E-488C-982A-97A0BDD34C3F}"/>
                </a:ext>
              </a:extLst>
            </p:cNvPr>
            <p:cNvSpPr/>
            <p:nvPr/>
          </p:nvSpPr>
          <p:spPr>
            <a:xfrm>
              <a:off x="642367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2" name="bk object 56">
              <a:extLst>
                <a:ext uri="{FF2B5EF4-FFF2-40B4-BE49-F238E27FC236}">
                  <a16:creationId xmlns:a16="http://schemas.microsoft.com/office/drawing/2014/main" xmlns="" id="{72EC14DD-4D36-470E-B7D4-52A5BC01C99B}"/>
                </a:ext>
              </a:extLst>
            </p:cNvPr>
            <p:cNvSpPr/>
            <p:nvPr/>
          </p:nvSpPr>
          <p:spPr>
            <a:xfrm>
              <a:off x="963593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3" name="bk object 57">
              <a:extLst>
                <a:ext uri="{FF2B5EF4-FFF2-40B4-BE49-F238E27FC236}">
                  <a16:creationId xmlns:a16="http://schemas.microsoft.com/office/drawing/2014/main" xmlns="" id="{B8C91468-5437-4318-9CFE-FE7D44AE8398}"/>
                </a:ext>
              </a:extLst>
            </p:cNvPr>
            <p:cNvSpPr/>
            <p:nvPr/>
          </p:nvSpPr>
          <p:spPr>
            <a:xfrm>
              <a:off x="128479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4" name="bk object 58">
              <a:extLst>
                <a:ext uri="{FF2B5EF4-FFF2-40B4-BE49-F238E27FC236}">
                  <a16:creationId xmlns:a16="http://schemas.microsoft.com/office/drawing/2014/main" xmlns="" id="{E5AB325E-3191-42D6-BE82-0E401B47C9AA}"/>
                </a:ext>
              </a:extLst>
            </p:cNvPr>
            <p:cNvSpPr/>
            <p:nvPr/>
          </p:nvSpPr>
          <p:spPr>
            <a:xfrm>
              <a:off x="1156317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5" name="bk object 59">
              <a:extLst>
                <a:ext uri="{FF2B5EF4-FFF2-40B4-BE49-F238E27FC236}">
                  <a16:creationId xmlns:a16="http://schemas.microsoft.com/office/drawing/2014/main" xmlns="" id="{A6C3C71F-5615-470B-BC0B-9020CBF97D9D}"/>
                </a:ext>
              </a:extLst>
            </p:cNvPr>
            <p:cNvSpPr/>
            <p:nvPr/>
          </p:nvSpPr>
          <p:spPr>
            <a:xfrm>
              <a:off x="1188436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6" name="bk object 60">
              <a:extLst>
                <a:ext uri="{FF2B5EF4-FFF2-40B4-BE49-F238E27FC236}">
                  <a16:creationId xmlns:a16="http://schemas.microsoft.com/office/drawing/2014/main" xmlns="" id="{BDD96AD9-9165-4092-9D43-4FC520694446}"/>
                </a:ext>
              </a:extLst>
            </p:cNvPr>
            <p:cNvSpPr/>
            <p:nvPr/>
          </p:nvSpPr>
          <p:spPr>
            <a:xfrm>
              <a:off x="12205575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7" name="bk object 61">
              <a:extLst>
                <a:ext uri="{FF2B5EF4-FFF2-40B4-BE49-F238E27FC236}">
                  <a16:creationId xmlns:a16="http://schemas.microsoft.com/office/drawing/2014/main" xmlns="" id="{E1E828EE-8376-4D52-8162-960EDEAFA234}"/>
                </a:ext>
              </a:extLst>
            </p:cNvPr>
            <p:cNvSpPr/>
            <p:nvPr/>
          </p:nvSpPr>
          <p:spPr>
            <a:xfrm>
              <a:off x="12526757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8" name="Rectangle 139">
              <a:extLst>
                <a:ext uri="{FF2B5EF4-FFF2-40B4-BE49-F238E27FC236}">
                  <a16:creationId xmlns:a16="http://schemas.microsoft.com/office/drawing/2014/main" xmlns="" id="{2E2E66BB-C4DA-40E4-A4E4-85DACAA55287}"/>
                </a:ext>
              </a:extLst>
            </p:cNvPr>
            <p:cNvSpPr/>
            <p:nvPr/>
          </p:nvSpPr>
          <p:spPr>
            <a:xfrm>
              <a:off x="12826047" y="3433"/>
              <a:ext cx="109890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9" name="Rectangle 140">
              <a:extLst>
                <a:ext uri="{FF2B5EF4-FFF2-40B4-BE49-F238E27FC236}">
                  <a16:creationId xmlns:a16="http://schemas.microsoft.com/office/drawing/2014/main" xmlns="" id="{24F1F6AF-A830-4378-9B47-CB98D24BE59D}"/>
                </a:ext>
              </a:extLst>
            </p:cNvPr>
            <p:cNvSpPr/>
            <p:nvPr/>
          </p:nvSpPr>
          <p:spPr>
            <a:xfrm>
              <a:off x="13148848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0" name="Rectangle 141">
              <a:extLst>
                <a:ext uri="{FF2B5EF4-FFF2-40B4-BE49-F238E27FC236}">
                  <a16:creationId xmlns:a16="http://schemas.microsoft.com/office/drawing/2014/main" xmlns="" id="{A61EDB3F-F79C-47F9-9035-E249DA1736B7}"/>
                </a:ext>
              </a:extLst>
            </p:cNvPr>
            <p:cNvSpPr/>
            <p:nvPr/>
          </p:nvSpPr>
          <p:spPr>
            <a:xfrm>
              <a:off x="13468218" y="540866"/>
              <a:ext cx="109890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1" name="Rectangle 142">
              <a:extLst>
                <a:ext uri="{FF2B5EF4-FFF2-40B4-BE49-F238E27FC236}">
                  <a16:creationId xmlns:a16="http://schemas.microsoft.com/office/drawing/2014/main" xmlns="" id="{1D9F469C-0A3F-4ACB-81E9-C9E72C494394}"/>
                </a:ext>
              </a:extLst>
            </p:cNvPr>
            <p:cNvSpPr/>
            <p:nvPr/>
          </p:nvSpPr>
          <p:spPr>
            <a:xfrm>
              <a:off x="13791020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2" name="Rectangle 143">
              <a:extLst>
                <a:ext uri="{FF2B5EF4-FFF2-40B4-BE49-F238E27FC236}">
                  <a16:creationId xmlns:a16="http://schemas.microsoft.com/office/drawing/2014/main" xmlns="" id="{D3BA16A5-6E0B-4E03-911A-D8A13ADF45C8}"/>
                </a:ext>
              </a:extLst>
            </p:cNvPr>
            <p:cNvSpPr/>
            <p:nvPr/>
          </p:nvSpPr>
          <p:spPr>
            <a:xfrm>
              <a:off x="14113822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3" name="Freeform 144">
              <a:extLst>
                <a:ext uri="{FF2B5EF4-FFF2-40B4-BE49-F238E27FC236}">
                  <a16:creationId xmlns:a16="http://schemas.microsoft.com/office/drawing/2014/main" xmlns="" id="{6564E885-BE2B-4A29-A249-7C6AB3E726A5}"/>
                </a:ext>
              </a:extLst>
            </p:cNvPr>
            <p:cNvSpPr/>
            <p:nvPr/>
          </p:nvSpPr>
          <p:spPr>
            <a:xfrm>
              <a:off x="14003931" y="3433"/>
              <a:ext cx="322803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5335"/>
                  </a:lnTo>
                  <a:lnTo>
                    <a:pt x="7353" y="5335"/>
                  </a:lnTo>
                  <a:lnTo>
                    <a:pt x="7353" y="21600"/>
                  </a:lnTo>
                  <a:lnTo>
                    <a:pt x="14477" y="21600"/>
                  </a:lnTo>
                  <a:lnTo>
                    <a:pt x="14477" y="5335"/>
                  </a:lnTo>
                  <a:lnTo>
                    <a:pt x="21600" y="5335"/>
                  </a:lnTo>
                  <a:lnTo>
                    <a:pt x="21600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4" name="Rectangle 145">
              <a:extLst>
                <a:ext uri="{FF2B5EF4-FFF2-40B4-BE49-F238E27FC236}">
                  <a16:creationId xmlns:a16="http://schemas.microsoft.com/office/drawing/2014/main" xmlns="" id="{5EA34C19-2297-463B-8D08-345E69C6ECC6}"/>
                </a:ext>
              </a:extLst>
            </p:cNvPr>
            <p:cNvSpPr/>
            <p:nvPr/>
          </p:nvSpPr>
          <p:spPr>
            <a:xfrm>
              <a:off x="14433190" y="3433"/>
              <a:ext cx="106456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5" name="Freeform 146">
              <a:extLst>
                <a:ext uri="{FF2B5EF4-FFF2-40B4-BE49-F238E27FC236}">
                  <a16:creationId xmlns:a16="http://schemas.microsoft.com/office/drawing/2014/main" xmlns="" id="{00DDA6ED-782E-40F6-8FB9-1CBE566DCA74}"/>
                </a:ext>
              </a:extLst>
            </p:cNvPr>
            <p:cNvSpPr/>
            <p:nvPr/>
          </p:nvSpPr>
          <p:spPr>
            <a:xfrm>
              <a:off x="13148848" y="3433"/>
              <a:ext cx="319369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6" y="10671"/>
                  </a:moveTo>
                  <a:lnTo>
                    <a:pt x="7200" y="10671"/>
                  </a:lnTo>
                  <a:lnTo>
                    <a:pt x="7200" y="5335"/>
                  </a:lnTo>
                  <a:lnTo>
                    <a:pt x="11613" y="5335"/>
                  </a:lnTo>
                  <a:lnTo>
                    <a:pt x="12310" y="5508"/>
                  </a:lnTo>
                  <a:lnTo>
                    <a:pt x="13471" y="6196"/>
                  </a:lnTo>
                  <a:lnTo>
                    <a:pt x="14168" y="7057"/>
                  </a:lnTo>
                  <a:lnTo>
                    <a:pt x="14400" y="7401"/>
                  </a:lnTo>
                  <a:lnTo>
                    <a:pt x="14400" y="8606"/>
                  </a:lnTo>
                  <a:lnTo>
                    <a:pt x="14168" y="9122"/>
                  </a:lnTo>
                  <a:lnTo>
                    <a:pt x="13471" y="9982"/>
                  </a:lnTo>
                  <a:lnTo>
                    <a:pt x="12310" y="10499"/>
                  </a:lnTo>
                  <a:lnTo>
                    <a:pt x="11613" y="10671"/>
                  </a:lnTo>
                  <a:lnTo>
                    <a:pt x="10916" y="10671"/>
                  </a:lnTo>
                  <a:close/>
                  <a:moveTo>
                    <a:pt x="10916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7200" y="21600"/>
                  </a:lnTo>
                  <a:lnTo>
                    <a:pt x="7200" y="16006"/>
                  </a:lnTo>
                  <a:lnTo>
                    <a:pt x="10916" y="16006"/>
                  </a:lnTo>
                  <a:lnTo>
                    <a:pt x="13006" y="15834"/>
                  </a:lnTo>
                  <a:lnTo>
                    <a:pt x="15097" y="15490"/>
                  </a:lnTo>
                  <a:lnTo>
                    <a:pt x="16955" y="14629"/>
                  </a:lnTo>
                  <a:lnTo>
                    <a:pt x="18581" y="13769"/>
                  </a:lnTo>
                  <a:lnTo>
                    <a:pt x="19974" y="12564"/>
                  </a:lnTo>
                  <a:lnTo>
                    <a:pt x="20903" y="11187"/>
                  </a:lnTo>
                  <a:lnTo>
                    <a:pt x="21600" y="9638"/>
                  </a:lnTo>
                  <a:lnTo>
                    <a:pt x="21600" y="6368"/>
                  </a:lnTo>
                  <a:lnTo>
                    <a:pt x="20903" y="4819"/>
                  </a:lnTo>
                  <a:lnTo>
                    <a:pt x="19974" y="3614"/>
                  </a:lnTo>
                  <a:lnTo>
                    <a:pt x="18581" y="2410"/>
                  </a:lnTo>
                  <a:lnTo>
                    <a:pt x="16955" y="1377"/>
                  </a:lnTo>
                  <a:lnTo>
                    <a:pt x="15097" y="688"/>
                  </a:lnTo>
                  <a:lnTo>
                    <a:pt x="13006" y="172"/>
                  </a:lnTo>
                  <a:lnTo>
                    <a:pt x="10916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6" name="Freeform 149">
              <a:extLst>
                <a:ext uri="{FF2B5EF4-FFF2-40B4-BE49-F238E27FC236}">
                  <a16:creationId xmlns:a16="http://schemas.microsoft.com/office/drawing/2014/main" xmlns="" id="{D0B46C09-9021-44C9-8393-AB45A1F7F764}"/>
                </a:ext>
              </a:extLst>
            </p:cNvPr>
            <p:cNvSpPr/>
            <p:nvPr/>
          </p:nvSpPr>
          <p:spPr>
            <a:xfrm>
              <a:off x="13547201" y="0"/>
              <a:ext cx="367445" cy="434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516" y="21600"/>
                  </a:moveTo>
                  <a:lnTo>
                    <a:pt x="10093" y="21429"/>
                  </a:lnTo>
                  <a:lnTo>
                    <a:pt x="7873" y="20746"/>
                  </a:lnTo>
                  <a:lnTo>
                    <a:pt x="6662" y="20405"/>
                  </a:lnTo>
                  <a:lnTo>
                    <a:pt x="5652" y="19892"/>
                  </a:lnTo>
                  <a:lnTo>
                    <a:pt x="4643" y="19124"/>
                  </a:lnTo>
                  <a:lnTo>
                    <a:pt x="2826" y="17587"/>
                  </a:lnTo>
                  <a:lnTo>
                    <a:pt x="2019" y="16734"/>
                  </a:lnTo>
                  <a:lnTo>
                    <a:pt x="1413" y="15880"/>
                  </a:lnTo>
                  <a:lnTo>
                    <a:pt x="807" y="14855"/>
                  </a:lnTo>
                  <a:lnTo>
                    <a:pt x="404" y="13831"/>
                  </a:lnTo>
                  <a:lnTo>
                    <a:pt x="0" y="11782"/>
                  </a:lnTo>
                  <a:lnTo>
                    <a:pt x="0" y="9733"/>
                  </a:lnTo>
                  <a:lnTo>
                    <a:pt x="404" y="7684"/>
                  </a:lnTo>
                  <a:lnTo>
                    <a:pt x="807" y="6659"/>
                  </a:lnTo>
                  <a:lnTo>
                    <a:pt x="1413" y="5635"/>
                  </a:lnTo>
                  <a:lnTo>
                    <a:pt x="2019" y="4781"/>
                  </a:lnTo>
                  <a:lnTo>
                    <a:pt x="2826" y="3927"/>
                  </a:lnTo>
                  <a:lnTo>
                    <a:pt x="4643" y="2391"/>
                  </a:lnTo>
                  <a:lnTo>
                    <a:pt x="5652" y="1878"/>
                  </a:lnTo>
                  <a:lnTo>
                    <a:pt x="6662" y="1195"/>
                  </a:lnTo>
                  <a:lnTo>
                    <a:pt x="7873" y="854"/>
                  </a:lnTo>
                  <a:lnTo>
                    <a:pt x="10093" y="171"/>
                  </a:lnTo>
                  <a:lnTo>
                    <a:pt x="12516" y="0"/>
                  </a:lnTo>
                  <a:lnTo>
                    <a:pt x="14938" y="171"/>
                  </a:lnTo>
                  <a:lnTo>
                    <a:pt x="18572" y="1195"/>
                  </a:lnTo>
                  <a:lnTo>
                    <a:pt x="19581" y="1878"/>
                  </a:lnTo>
                  <a:lnTo>
                    <a:pt x="20591" y="2391"/>
                  </a:lnTo>
                  <a:lnTo>
                    <a:pt x="21600" y="3244"/>
                  </a:lnTo>
                  <a:lnTo>
                    <a:pt x="17159" y="7001"/>
                  </a:lnTo>
                  <a:lnTo>
                    <a:pt x="16150" y="6318"/>
                  </a:lnTo>
                  <a:lnTo>
                    <a:pt x="14938" y="5806"/>
                  </a:lnTo>
                  <a:lnTo>
                    <a:pt x="13727" y="5464"/>
                  </a:lnTo>
                  <a:lnTo>
                    <a:pt x="12516" y="5293"/>
                  </a:lnTo>
                  <a:lnTo>
                    <a:pt x="11305" y="5464"/>
                  </a:lnTo>
                  <a:lnTo>
                    <a:pt x="10093" y="5806"/>
                  </a:lnTo>
                  <a:lnTo>
                    <a:pt x="9084" y="6318"/>
                  </a:lnTo>
                  <a:lnTo>
                    <a:pt x="8075" y="7001"/>
                  </a:lnTo>
                  <a:lnTo>
                    <a:pt x="7267" y="7855"/>
                  </a:lnTo>
                  <a:lnTo>
                    <a:pt x="6662" y="8708"/>
                  </a:lnTo>
                  <a:lnTo>
                    <a:pt x="6258" y="9733"/>
                  </a:lnTo>
                  <a:lnTo>
                    <a:pt x="6258" y="11782"/>
                  </a:lnTo>
                  <a:lnTo>
                    <a:pt x="6662" y="12806"/>
                  </a:lnTo>
                  <a:lnTo>
                    <a:pt x="7267" y="13831"/>
                  </a:lnTo>
                  <a:lnTo>
                    <a:pt x="8075" y="14514"/>
                  </a:lnTo>
                  <a:lnTo>
                    <a:pt x="9084" y="15197"/>
                  </a:lnTo>
                  <a:lnTo>
                    <a:pt x="10093" y="15709"/>
                  </a:lnTo>
                  <a:lnTo>
                    <a:pt x="11305" y="16051"/>
                  </a:lnTo>
                  <a:lnTo>
                    <a:pt x="12516" y="16221"/>
                  </a:lnTo>
                  <a:lnTo>
                    <a:pt x="13727" y="16051"/>
                  </a:lnTo>
                  <a:lnTo>
                    <a:pt x="14938" y="15709"/>
                  </a:lnTo>
                  <a:lnTo>
                    <a:pt x="16150" y="15197"/>
                  </a:lnTo>
                  <a:lnTo>
                    <a:pt x="17159" y="14514"/>
                  </a:lnTo>
                  <a:lnTo>
                    <a:pt x="21600" y="18270"/>
                  </a:lnTo>
                  <a:lnTo>
                    <a:pt x="20591" y="19124"/>
                  </a:lnTo>
                  <a:lnTo>
                    <a:pt x="19581" y="19892"/>
                  </a:lnTo>
                  <a:lnTo>
                    <a:pt x="18572" y="20405"/>
                  </a:lnTo>
                  <a:lnTo>
                    <a:pt x="14938" y="21429"/>
                  </a:lnTo>
                  <a:lnTo>
                    <a:pt x="12516" y="2160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54395276"/>
      </p:ext>
    </p:extLst>
  </p:cSld>
  <p:clrMapOvr>
    <a:masterClrMapping/>
  </p:clrMapOvr>
  <p:transition spd="slow">
    <p:push dir="u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D80E0CE7-1948-4421-8998-69383BE1A2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800">
                <a:latin typeface="Circe Bold" panose="020B0602020203020203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EA92AED2-501C-4A14-A05C-44BDC560E51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>
            <a:lvl1pPr>
              <a:defRPr>
                <a:latin typeface="Circe Light" panose="020B0402020203020203" pitchFamily="34" charset="-52"/>
              </a:defRPr>
            </a:lvl1pPr>
            <a:lvl2pPr>
              <a:defRPr>
                <a:latin typeface="Circe Light" panose="020B0402020203020203" pitchFamily="34" charset="-52"/>
              </a:defRPr>
            </a:lvl2pPr>
            <a:lvl3pPr>
              <a:defRPr>
                <a:latin typeface="Circe Light" panose="020B0402020203020203" pitchFamily="34" charset="-52"/>
              </a:defRPr>
            </a:lvl3pPr>
            <a:lvl4pPr>
              <a:defRPr>
                <a:latin typeface="Circe Light" panose="020B0402020203020203" pitchFamily="34" charset="-52"/>
              </a:defRPr>
            </a:lvl4pPr>
            <a:lvl5pPr>
              <a:defRPr>
                <a:latin typeface="Circe Light" panose="020B0402020203020203" pitchFamily="34" charset="-52"/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C56221EF-3CB7-4FC1-A88D-33E25DD8E13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>
            <a:lvl1pPr>
              <a:defRPr>
                <a:latin typeface="Circe Light" panose="020B0402020203020203" pitchFamily="34" charset="-52"/>
              </a:defRPr>
            </a:lvl1pPr>
            <a:lvl2pPr>
              <a:defRPr>
                <a:latin typeface="Circe Light" panose="020B0402020203020203" pitchFamily="34" charset="-52"/>
              </a:defRPr>
            </a:lvl2pPr>
            <a:lvl3pPr>
              <a:defRPr>
                <a:latin typeface="Circe Light" panose="020B0402020203020203" pitchFamily="34" charset="-52"/>
              </a:defRPr>
            </a:lvl3pPr>
            <a:lvl4pPr>
              <a:defRPr>
                <a:latin typeface="Circe Light" panose="020B0402020203020203" pitchFamily="34" charset="-52"/>
              </a:defRPr>
            </a:lvl4pPr>
            <a:lvl5pPr>
              <a:defRPr>
                <a:latin typeface="Circe Light" panose="020B0402020203020203" pitchFamily="34" charset="-52"/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D90BA3ED-B84F-433A-B9C3-248C79AFE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009D2883-B49B-47A6-80F5-490A84B4E1C0}" type="datetime1">
              <a:rPr lang="ru-RU" smtClean="0"/>
              <a:t>30.09.2020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8B43C9C6-631F-4E4F-923A-D458EB6EAC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C7F5D898-FFF9-41A6-A296-A29113A5D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71C71499-DF90-4BF7-8C6F-6DD65DB4E83A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grpSp>
        <p:nvGrpSpPr>
          <p:cNvPr id="8" name="Группа 69">
            <a:extLst>
              <a:ext uri="{FF2B5EF4-FFF2-40B4-BE49-F238E27FC236}">
                <a16:creationId xmlns:a16="http://schemas.microsoft.com/office/drawing/2014/main" xmlns="" id="{2E03DDAC-6919-476B-B7D3-69FED151C2DF}"/>
              </a:ext>
            </a:extLst>
          </p:cNvPr>
          <p:cNvGrpSpPr/>
          <p:nvPr userDrawn="1"/>
        </p:nvGrpSpPr>
        <p:grpSpPr>
          <a:xfrm>
            <a:off x="1188976" y="6403911"/>
            <a:ext cx="9814048" cy="457574"/>
            <a:chOff x="0" y="0"/>
            <a:chExt cx="16167043" cy="753778"/>
          </a:xfrm>
          <a:solidFill>
            <a:srgbClr val="004E6B"/>
          </a:solidFill>
        </p:grpSpPr>
        <p:sp>
          <p:nvSpPr>
            <p:cNvPr id="9" name="bk object 17">
              <a:extLst>
                <a:ext uri="{FF2B5EF4-FFF2-40B4-BE49-F238E27FC236}">
                  <a16:creationId xmlns:a16="http://schemas.microsoft.com/office/drawing/2014/main" xmlns="" id="{68978773-785F-452A-9297-35C04879A297}"/>
                </a:ext>
              </a:extLst>
            </p:cNvPr>
            <p:cNvSpPr/>
            <p:nvPr/>
          </p:nvSpPr>
          <p:spPr>
            <a:xfrm>
              <a:off x="14775181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" name="bk object 18">
              <a:extLst>
                <a:ext uri="{FF2B5EF4-FFF2-40B4-BE49-F238E27FC236}">
                  <a16:creationId xmlns:a16="http://schemas.microsoft.com/office/drawing/2014/main" xmlns="" id="{41DAAB11-0AEE-4443-9DDC-4D709BE15359}"/>
                </a:ext>
              </a:extLst>
            </p:cNvPr>
            <p:cNvSpPr/>
            <p:nvPr/>
          </p:nvSpPr>
          <p:spPr>
            <a:xfrm>
              <a:off x="1509638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" name="bk object 19">
              <a:extLst>
                <a:ext uri="{FF2B5EF4-FFF2-40B4-BE49-F238E27FC236}">
                  <a16:creationId xmlns:a16="http://schemas.microsoft.com/office/drawing/2014/main" xmlns="" id="{ADE761B2-84F7-4237-ADA9-E6B57D21014E}"/>
                </a:ext>
              </a:extLst>
            </p:cNvPr>
            <p:cNvSpPr/>
            <p:nvPr/>
          </p:nvSpPr>
          <p:spPr>
            <a:xfrm>
              <a:off x="15417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2" name="bk object 20">
              <a:extLst>
                <a:ext uri="{FF2B5EF4-FFF2-40B4-BE49-F238E27FC236}">
                  <a16:creationId xmlns:a16="http://schemas.microsoft.com/office/drawing/2014/main" xmlns="" id="{1AC3FD07-E378-43F2-BA3C-8DE62035CF8E}"/>
                </a:ext>
              </a:extLst>
            </p:cNvPr>
            <p:cNvSpPr/>
            <p:nvPr/>
          </p:nvSpPr>
          <p:spPr>
            <a:xfrm>
              <a:off x="15738786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3" name="bk object 21">
              <a:extLst>
                <a:ext uri="{FF2B5EF4-FFF2-40B4-BE49-F238E27FC236}">
                  <a16:creationId xmlns:a16="http://schemas.microsoft.com/office/drawing/2014/main" xmlns="" id="{D9C73043-E996-44C2-B25F-A67ED9A999DA}"/>
                </a:ext>
              </a:extLst>
            </p:cNvPr>
            <p:cNvSpPr/>
            <p:nvPr/>
          </p:nvSpPr>
          <p:spPr>
            <a:xfrm>
              <a:off x="1605998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4" name="bk object 22">
              <a:extLst>
                <a:ext uri="{FF2B5EF4-FFF2-40B4-BE49-F238E27FC236}">
                  <a16:creationId xmlns:a16="http://schemas.microsoft.com/office/drawing/2014/main" xmlns="" id="{758F802A-D626-4F48-84BD-D37A0DB94B80}"/>
                </a:ext>
              </a:extLst>
            </p:cNvPr>
            <p:cNvSpPr/>
            <p:nvPr/>
          </p:nvSpPr>
          <p:spPr>
            <a:xfrm>
              <a:off x="9635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5" name="bk object 23">
              <a:extLst>
                <a:ext uri="{FF2B5EF4-FFF2-40B4-BE49-F238E27FC236}">
                  <a16:creationId xmlns:a16="http://schemas.microsoft.com/office/drawing/2014/main" xmlns="" id="{1D0A6E12-5D47-4E31-BF6D-CBB192C1FB71}"/>
                </a:ext>
              </a:extLst>
            </p:cNvPr>
            <p:cNvSpPr/>
            <p:nvPr/>
          </p:nvSpPr>
          <p:spPr>
            <a:xfrm>
              <a:off x="995718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6" name="bk object 24">
              <a:extLst>
                <a:ext uri="{FF2B5EF4-FFF2-40B4-BE49-F238E27FC236}">
                  <a16:creationId xmlns:a16="http://schemas.microsoft.com/office/drawing/2014/main" xmlns="" id="{FC52C390-8044-40E8-A266-5E4BA90823D7}"/>
                </a:ext>
              </a:extLst>
            </p:cNvPr>
            <p:cNvSpPr/>
            <p:nvPr/>
          </p:nvSpPr>
          <p:spPr>
            <a:xfrm>
              <a:off x="102783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7" name="bk object 25">
              <a:extLst>
                <a:ext uri="{FF2B5EF4-FFF2-40B4-BE49-F238E27FC236}">
                  <a16:creationId xmlns:a16="http://schemas.microsoft.com/office/drawing/2014/main" xmlns="" id="{1F583FD2-DBE8-4499-8D3D-142B6F272D24}"/>
                </a:ext>
              </a:extLst>
            </p:cNvPr>
            <p:cNvSpPr/>
            <p:nvPr/>
          </p:nvSpPr>
          <p:spPr>
            <a:xfrm>
              <a:off x="10599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8" name="bk object 26">
              <a:extLst>
                <a:ext uri="{FF2B5EF4-FFF2-40B4-BE49-F238E27FC236}">
                  <a16:creationId xmlns:a16="http://schemas.microsoft.com/office/drawing/2014/main" xmlns="" id="{FD01378E-8907-47EA-B5C7-3AB3D44D1E30}"/>
                </a:ext>
              </a:extLst>
            </p:cNvPr>
            <p:cNvSpPr/>
            <p:nvPr/>
          </p:nvSpPr>
          <p:spPr>
            <a:xfrm>
              <a:off x="10920765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9" name="bk object 27">
              <a:extLst>
                <a:ext uri="{FF2B5EF4-FFF2-40B4-BE49-F238E27FC236}">
                  <a16:creationId xmlns:a16="http://schemas.microsoft.com/office/drawing/2014/main" xmlns="" id="{2F8F6A8E-7378-4A06-BC98-A2B4FE93C4C2}"/>
                </a:ext>
              </a:extLst>
            </p:cNvPr>
            <p:cNvSpPr/>
            <p:nvPr/>
          </p:nvSpPr>
          <p:spPr>
            <a:xfrm>
              <a:off x="1124198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0" name="bk object 28">
              <a:extLst>
                <a:ext uri="{FF2B5EF4-FFF2-40B4-BE49-F238E27FC236}">
                  <a16:creationId xmlns:a16="http://schemas.microsoft.com/office/drawing/2014/main" xmlns="" id="{BB93C75F-32E8-4409-B711-40B619099C5B}"/>
                </a:ext>
              </a:extLst>
            </p:cNvPr>
            <p:cNvSpPr/>
            <p:nvPr/>
          </p:nvSpPr>
          <p:spPr>
            <a:xfrm>
              <a:off x="8029985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1" name="bk object 29">
              <a:extLst>
                <a:ext uri="{FF2B5EF4-FFF2-40B4-BE49-F238E27FC236}">
                  <a16:creationId xmlns:a16="http://schemas.microsoft.com/office/drawing/2014/main" xmlns="" id="{D57A8799-2D02-46C6-8664-9C3E3FEC904D}"/>
                </a:ext>
              </a:extLst>
            </p:cNvPr>
            <p:cNvSpPr/>
            <p:nvPr/>
          </p:nvSpPr>
          <p:spPr>
            <a:xfrm>
              <a:off x="8351179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2" name="bk object 30">
              <a:extLst>
                <a:ext uri="{FF2B5EF4-FFF2-40B4-BE49-F238E27FC236}">
                  <a16:creationId xmlns:a16="http://schemas.microsoft.com/office/drawing/2014/main" xmlns="" id="{C6C490F6-A2CE-44B9-9D84-5FCC9A444016}"/>
                </a:ext>
              </a:extLst>
            </p:cNvPr>
            <p:cNvSpPr/>
            <p:nvPr/>
          </p:nvSpPr>
          <p:spPr>
            <a:xfrm>
              <a:off x="8672372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3" name="bk object 31">
              <a:extLst>
                <a:ext uri="{FF2B5EF4-FFF2-40B4-BE49-F238E27FC236}">
                  <a16:creationId xmlns:a16="http://schemas.microsoft.com/office/drawing/2014/main" xmlns="" id="{C5DA678A-EB87-4E91-9DB9-58FDB7B9F821}"/>
                </a:ext>
              </a:extLst>
            </p:cNvPr>
            <p:cNvSpPr/>
            <p:nvPr/>
          </p:nvSpPr>
          <p:spPr>
            <a:xfrm>
              <a:off x="899358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4" name="bk object 32">
              <a:extLst>
                <a:ext uri="{FF2B5EF4-FFF2-40B4-BE49-F238E27FC236}">
                  <a16:creationId xmlns:a16="http://schemas.microsoft.com/office/drawing/2014/main" xmlns="" id="{94C788A0-AF03-4DC7-92A2-D825644C4C6B}"/>
                </a:ext>
              </a:extLst>
            </p:cNvPr>
            <p:cNvSpPr/>
            <p:nvPr/>
          </p:nvSpPr>
          <p:spPr>
            <a:xfrm>
              <a:off x="9314783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5" name="bk object 33">
              <a:extLst>
                <a:ext uri="{FF2B5EF4-FFF2-40B4-BE49-F238E27FC236}">
                  <a16:creationId xmlns:a16="http://schemas.microsoft.com/office/drawing/2014/main" xmlns="" id="{06EB1670-6548-4EBD-8D59-B50B0415D537}"/>
                </a:ext>
              </a:extLst>
            </p:cNvPr>
            <p:cNvSpPr/>
            <p:nvPr/>
          </p:nvSpPr>
          <p:spPr>
            <a:xfrm>
              <a:off x="642397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6" name="bk object 34">
              <a:extLst>
                <a:ext uri="{FF2B5EF4-FFF2-40B4-BE49-F238E27FC236}">
                  <a16:creationId xmlns:a16="http://schemas.microsoft.com/office/drawing/2014/main" xmlns="" id="{E64D65FD-632B-4316-82A2-F016548FAEE4}"/>
                </a:ext>
              </a:extLst>
            </p:cNvPr>
            <p:cNvSpPr/>
            <p:nvPr/>
          </p:nvSpPr>
          <p:spPr>
            <a:xfrm>
              <a:off x="674518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7" name="bk object 35">
              <a:extLst>
                <a:ext uri="{FF2B5EF4-FFF2-40B4-BE49-F238E27FC236}">
                  <a16:creationId xmlns:a16="http://schemas.microsoft.com/office/drawing/2014/main" xmlns="" id="{91E9E8DD-789B-4C19-A50B-A44861C90A4D}"/>
                </a:ext>
              </a:extLst>
            </p:cNvPr>
            <p:cNvSpPr/>
            <p:nvPr/>
          </p:nvSpPr>
          <p:spPr>
            <a:xfrm>
              <a:off x="706638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8" name="bk object 36">
              <a:extLst>
                <a:ext uri="{FF2B5EF4-FFF2-40B4-BE49-F238E27FC236}">
                  <a16:creationId xmlns:a16="http://schemas.microsoft.com/office/drawing/2014/main" xmlns="" id="{7D2F542B-C623-4E50-9076-94A2FDD0BCDC}"/>
                </a:ext>
              </a:extLst>
            </p:cNvPr>
            <p:cNvSpPr/>
            <p:nvPr/>
          </p:nvSpPr>
          <p:spPr>
            <a:xfrm>
              <a:off x="7387554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9" name="bk object 37">
              <a:extLst>
                <a:ext uri="{FF2B5EF4-FFF2-40B4-BE49-F238E27FC236}">
                  <a16:creationId xmlns:a16="http://schemas.microsoft.com/office/drawing/2014/main" xmlns="" id="{1FA49F79-DA9E-4537-A9DE-264CF5B43746}"/>
                </a:ext>
              </a:extLst>
            </p:cNvPr>
            <p:cNvSpPr/>
            <p:nvPr/>
          </p:nvSpPr>
          <p:spPr>
            <a:xfrm>
              <a:off x="7708790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0" name="bk object 38">
              <a:extLst>
                <a:ext uri="{FF2B5EF4-FFF2-40B4-BE49-F238E27FC236}">
                  <a16:creationId xmlns:a16="http://schemas.microsoft.com/office/drawing/2014/main" xmlns="" id="{CA0B2AF2-7EF8-4525-8269-EFBC3D531BF9}"/>
                </a:ext>
              </a:extLst>
            </p:cNvPr>
            <p:cNvSpPr/>
            <p:nvPr/>
          </p:nvSpPr>
          <p:spPr>
            <a:xfrm>
              <a:off x="4817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1" name="bk object 39">
              <a:extLst>
                <a:ext uri="{FF2B5EF4-FFF2-40B4-BE49-F238E27FC236}">
                  <a16:creationId xmlns:a16="http://schemas.microsoft.com/office/drawing/2014/main" xmlns="" id="{24456AE7-755F-4007-AE14-5958DA25A82D}"/>
                </a:ext>
              </a:extLst>
            </p:cNvPr>
            <p:cNvSpPr/>
            <p:nvPr/>
          </p:nvSpPr>
          <p:spPr>
            <a:xfrm>
              <a:off x="513917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2" name="bk object 40">
              <a:extLst>
                <a:ext uri="{FF2B5EF4-FFF2-40B4-BE49-F238E27FC236}">
                  <a16:creationId xmlns:a16="http://schemas.microsoft.com/office/drawing/2014/main" xmlns="" id="{2B378795-CF0F-4C99-9AFA-1D76241651DB}"/>
                </a:ext>
              </a:extLst>
            </p:cNvPr>
            <p:cNvSpPr/>
            <p:nvPr/>
          </p:nvSpPr>
          <p:spPr>
            <a:xfrm>
              <a:off x="546036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3" name="bk object 41">
              <a:extLst>
                <a:ext uri="{FF2B5EF4-FFF2-40B4-BE49-F238E27FC236}">
                  <a16:creationId xmlns:a16="http://schemas.microsoft.com/office/drawing/2014/main" xmlns="" id="{B3AD30EB-B8DB-4512-A41A-3261D6A5BAFB}"/>
                </a:ext>
              </a:extLst>
            </p:cNvPr>
            <p:cNvSpPr/>
            <p:nvPr/>
          </p:nvSpPr>
          <p:spPr>
            <a:xfrm>
              <a:off x="578156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4" name="bk object 42">
              <a:extLst>
                <a:ext uri="{FF2B5EF4-FFF2-40B4-BE49-F238E27FC236}">
                  <a16:creationId xmlns:a16="http://schemas.microsoft.com/office/drawing/2014/main" xmlns="" id="{DEE8DC42-5915-4012-8387-7F6C2997DC27}"/>
                </a:ext>
              </a:extLst>
            </p:cNvPr>
            <p:cNvSpPr/>
            <p:nvPr/>
          </p:nvSpPr>
          <p:spPr>
            <a:xfrm>
              <a:off x="61027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5" name="bk object 43">
              <a:extLst>
                <a:ext uri="{FF2B5EF4-FFF2-40B4-BE49-F238E27FC236}">
                  <a16:creationId xmlns:a16="http://schemas.microsoft.com/office/drawing/2014/main" xmlns="" id="{70F18D48-1EA9-4A5A-A60C-94999451C20D}"/>
                </a:ext>
              </a:extLst>
            </p:cNvPr>
            <p:cNvSpPr/>
            <p:nvPr/>
          </p:nvSpPr>
          <p:spPr>
            <a:xfrm>
              <a:off x="3211985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6" name="bk object 44">
              <a:extLst>
                <a:ext uri="{FF2B5EF4-FFF2-40B4-BE49-F238E27FC236}">
                  <a16:creationId xmlns:a16="http://schemas.microsoft.com/office/drawing/2014/main" xmlns="" id="{99CC3275-9D5E-4885-9E5D-F50D5DDE28F3}"/>
                </a:ext>
              </a:extLst>
            </p:cNvPr>
            <p:cNvSpPr/>
            <p:nvPr/>
          </p:nvSpPr>
          <p:spPr>
            <a:xfrm>
              <a:off x="3533179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7" name="bk object 45">
              <a:extLst>
                <a:ext uri="{FF2B5EF4-FFF2-40B4-BE49-F238E27FC236}">
                  <a16:creationId xmlns:a16="http://schemas.microsoft.com/office/drawing/2014/main" xmlns="" id="{C24031E2-AE1E-4B6B-844B-E8A6FDF7BB8E}"/>
                </a:ext>
              </a:extLst>
            </p:cNvPr>
            <p:cNvSpPr/>
            <p:nvPr/>
          </p:nvSpPr>
          <p:spPr>
            <a:xfrm>
              <a:off x="3854374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8" name="bk object 46">
              <a:extLst>
                <a:ext uri="{FF2B5EF4-FFF2-40B4-BE49-F238E27FC236}">
                  <a16:creationId xmlns:a16="http://schemas.microsoft.com/office/drawing/2014/main" xmlns="" id="{32BFB1FD-B7B6-4160-ADE7-993F508C97DA}"/>
                </a:ext>
              </a:extLst>
            </p:cNvPr>
            <p:cNvSpPr/>
            <p:nvPr/>
          </p:nvSpPr>
          <p:spPr>
            <a:xfrm>
              <a:off x="417557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9" name="bk object 47">
              <a:extLst>
                <a:ext uri="{FF2B5EF4-FFF2-40B4-BE49-F238E27FC236}">
                  <a16:creationId xmlns:a16="http://schemas.microsoft.com/office/drawing/2014/main" xmlns="" id="{D6C26703-B459-4953-88A5-5FC03A4B447A}"/>
                </a:ext>
              </a:extLst>
            </p:cNvPr>
            <p:cNvSpPr/>
            <p:nvPr/>
          </p:nvSpPr>
          <p:spPr>
            <a:xfrm>
              <a:off x="449678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0" name="bk object 48">
              <a:extLst>
                <a:ext uri="{FF2B5EF4-FFF2-40B4-BE49-F238E27FC236}">
                  <a16:creationId xmlns:a16="http://schemas.microsoft.com/office/drawing/2014/main" xmlns="" id="{703A4CCD-C261-4995-9B10-EFA2F4EA561C}"/>
                </a:ext>
              </a:extLst>
            </p:cNvPr>
            <p:cNvSpPr/>
            <p:nvPr/>
          </p:nvSpPr>
          <p:spPr>
            <a:xfrm>
              <a:off x="1605992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1" name="bk object 49">
              <a:extLst>
                <a:ext uri="{FF2B5EF4-FFF2-40B4-BE49-F238E27FC236}">
                  <a16:creationId xmlns:a16="http://schemas.microsoft.com/office/drawing/2014/main" xmlns="" id="{38364EAB-1AA1-4F1D-86FE-88378BEBC6F5}"/>
                </a:ext>
              </a:extLst>
            </p:cNvPr>
            <p:cNvSpPr/>
            <p:nvPr/>
          </p:nvSpPr>
          <p:spPr>
            <a:xfrm>
              <a:off x="19271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2" name="bk object 50">
              <a:extLst>
                <a:ext uri="{FF2B5EF4-FFF2-40B4-BE49-F238E27FC236}">
                  <a16:creationId xmlns:a16="http://schemas.microsoft.com/office/drawing/2014/main" xmlns="" id="{C87DF190-469E-42E2-972E-44198B4C3865}"/>
                </a:ext>
              </a:extLst>
            </p:cNvPr>
            <p:cNvSpPr/>
            <p:nvPr/>
          </p:nvSpPr>
          <p:spPr>
            <a:xfrm>
              <a:off x="2248381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3" name="bk object 51">
              <a:extLst>
                <a:ext uri="{FF2B5EF4-FFF2-40B4-BE49-F238E27FC236}">
                  <a16:creationId xmlns:a16="http://schemas.microsoft.com/office/drawing/2014/main" xmlns="" id="{DA92191F-D021-4DDE-9758-808A0F75F7F2}"/>
                </a:ext>
              </a:extLst>
            </p:cNvPr>
            <p:cNvSpPr/>
            <p:nvPr/>
          </p:nvSpPr>
          <p:spPr>
            <a:xfrm>
              <a:off x="25695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4" name="bk object 52">
              <a:extLst>
                <a:ext uri="{FF2B5EF4-FFF2-40B4-BE49-F238E27FC236}">
                  <a16:creationId xmlns:a16="http://schemas.microsoft.com/office/drawing/2014/main" xmlns="" id="{45A0EE98-BC91-452A-960E-192D0DDF62DF}"/>
                </a:ext>
              </a:extLst>
            </p:cNvPr>
            <p:cNvSpPr/>
            <p:nvPr/>
          </p:nvSpPr>
          <p:spPr>
            <a:xfrm>
              <a:off x="2890791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5" name="bk object 53">
              <a:extLst>
                <a:ext uri="{FF2B5EF4-FFF2-40B4-BE49-F238E27FC236}">
                  <a16:creationId xmlns:a16="http://schemas.microsoft.com/office/drawing/2014/main" xmlns="" id="{CED54CDC-61E6-48F4-B9CC-6EBC907BDE9B}"/>
                </a:ext>
              </a:extLst>
            </p:cNvPr>
            <p:cNvSpPr/>
            <p:nvPr/>
          </p:nvSpPr>
          <p:spPr>
            <a:xfrm>
              <a:off x="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6" name="bk object 54">
              <a:extLst>
                <a:ext uri="{FF2B5EF4-FFF2-40B4-BE49-F238E27FC236}">
                  <a16:creationId xmlns:a16="http://schemas.microsoft.com/office/drawing/2014/main" xmlns="" id="{D59F792F-DC61-493E-9BD0-2B5111B9FB7B}"/>
                </a:ext>
              </a:extLst>
            </p:cNvPr>
            <p:cNvSpPr/>
            <p:nvPr/>
          </p:nvSpPr>
          <p:spPr>
            <a:xfrm>
              <a:off x="321172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7" name="bk object 55">
              <a:extLst>
                <a:ext uri="{FF2B5EF4-FFF2-40B4-BE49-F238E27FC236}">
                  <a16:creationId xmlns:a16="http://schemas.microsoft.com/office/drawing/2014/main" xmlns="" id="{C8A54F0F-7B44-45E3-AF17-3C142293BFD9}"/>
                </a:ext>
              </a:extLst>
            </p:cNvPr>
            <p:cNvSpPr/>
            <p:nvPr/>
          </p:nvSpPr>
          <p:spPr>
            <a:xfrm>
              <a:off x="642367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8" name="bk object 56">
              <a:extLst>
                <a:ext uri="{FF2B5EF4-FFF2-40B4-BE49-F238E27FC236}">
                  <a16:creationId xmlns:a16="http://schemas.microsoft.com/office/drawing/2014/main" xmlns="" id="{74AD910F-A270-4D3D-AA76-32D5626D8771}"/>
                </a:ext>
              </a:extLst>
            </p:cNvPr>
            <p:cNvSpPr/>
            <p:nvPr/>
          </p:nvSpPr>
          <p:spPr>
            <a:xfrm>
              <a:off x="963593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9" name="bk object 57">
              <a:extLst>
                <a:ext uri="{FF2B5EF4-FFF2-40B4-BE49-F238E27FC236}">
                  <a16:creationId xmlns:a16="http://schemas.microsoft.com/office/drawing/2014/main" xmlns="" id="{579282C6-D4C7-4949-BD61-FDF94103CDC0}"/>
                </a:ext>
              </a:extLst>
            </p:cNvPr>
            <p:cNvSpPr/>
            <p:nvPr/>
          </p:nvSpPr>
          <p:spPr>
            <a:xfrm>
              <a:off x="128479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0" name="bk object 58">
              <a:extLst>
                <a:ext uri="{FF2B5EF4-FFF2-40B4-BE49-F238E27FC236}">
                  <a16:creationId xmlns:a16="http://schemas.microsoft.com/office/drawing/2014/main" xmlns="" id="{7C0C9016-325A-4A9F-B58E-D958F9B4663B}"/>
                </a:ext>
              </a:extLst>
            </p:cNvPr>
            <p:cNvSpPr/>
            <p:nvPr/>
          </p:nvSpPr>
          <p:spPr>
            <a:xfrm>
              <a:off x="1156317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1" name="bk object 59">
              <a:extLst>
                <a:ext uri="{FF2B5EF4-FFF2-40B4-BE49-F238E27FC236}">
                  <a16:creationId xmlns:a16="http://schemas.microsoft.com/office/drawing/2014/main" xmlns="" id="{82E70741-51C6-4CB1-80B4-50544A1B3FBE}"/>
                </a:ext>
              </a:extLst>
            </p:cNvPr>
            <p:cNvSpPr/>
            <p:nvPr/>
          </p:nvSpPr>
          <p:spPr>
            <a:xfrm>
              <a:off x="1188436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2" name="bk object 60">
              <a:extLst>
                <a:ext uri="{FF2B5EF4-FFF2-40B4-BE49-F238E27FC236}">
                  <a16:creationId xmlns:a16="http://schemas.microsoft.com/office/drawing/2014/main" xmlns="" id="{C82F1910-E562-49AE-8E36-671A9E7C8D8D}"/>
                </a:ext>
              </a:extLst>
            </p:cNvPr>
            <p:cNvSpPr/>
            <p:nvPr/>
          </p:nvSpPr>
          <p:spPr>
            <a:xfrm>
              <a:off x="12205575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3" name="bk object 61">
              <a:extLst>
                <a:ext uri="{FF2B5EF4-FFF2-40B4-BE49-F238E27FC236}">
                  <a16:creationId xmlns:a16="http://schemas.microsoft.com/office/drawing/2014/main" xmlns="" id="{076D7A46-2ED3-4FE9-9537-67EAE3CC4DD8}"/>
                </a:ext>
              </a:extLst>
            </p:cNvPr>
            <p:cNvSpPr/>
            <p:nvPr/>
          </p:nvSpPr>
          <p:spPr>
            <a:xfrm>
              <a:off x="12526757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4" name="Rectangle 139">
              <a:extLst>
                <a:ext uri="{FF2B5EF4-FFF2-40B4-BE49-F238E27FC236}">
                  <a16:creationId xmlns:a16="http://schemas.microsoft.com/office/drawing/2014/main" xmlns="" id="{CD01BB45-4E60-46F3-93C5-95D7BBFB9C96}"/>
                </a:ext>
              </a:extLst>
            </p:cNvPr>
            <p:cNvSpPr/>
            <p:nvPr/>
          </p:nvSpPr>
          <p:spPr>
            <a:xfrm>
              <a:off x="12826047" y="3433"/>
              <a:ext cx="109890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5" name="Rectangle 140">
              <a:extLst>
                <a:ext uri="{FF2B5EF4-FFF2-40B4-BE49-F238E27FC236}">
                  <a16:creationId xmlns:a16="http://schemas.microsoft.com/office/drawing/2014/main" xmlns="" id="{01716827-339C-408C-8B53-D6640A844687}"/>
                </a:ext>
              </a:extLst>
            </p:cNvPr>
            <p:cNvSpPr/>
            <p:nvPr/>
          </p:nvSpPr>
          <p:spPr>
            <a:xfrm>
              <a:off x="13148848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6" name="Rectangle 141">
              <a:extLst>
                <a:ext uri="{FF2B5EF4-FFF2-40B4-BE49-F238E27FC236}">
                  <a16:creationId xmlns:a16="http://schemas.microsoft.com/office/drawing/2014/main" xmlns="" id="{F21BF695-E887-4CB8-8FFC-6A41E26AD194}"/>
                </a:ext>
              </a:extLst>
            </p:cNvPr>
            <p:cNvSpPr/>
            <p:nvPr/>
          </p:nvSpPr>
          <p:spPr>
            <a:xfrm>
              <a:off x="13468218" y="540866"/>
              <a:ext cx="109890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7" name="Rectangle 142">
              <a:extLst>
                <a:ext uri="{FF2B5EF4-FFF2-40B4-BE49-F238E27FC236}">
                  <a16:creationId xmlns:a16="http://schemas.microsoft.com/office/drawing/2014/main" xmlns="" id="{C3A952A5-8EB6-4B32-82DB-8BB20877EF95}"/>
                </a:ext>
              </a:extLst>
            </p:cNvPr>
            <p:cNvSpPr/>
            <p:nvPr/>
          </p:nvSpPr>
          <p:spPr>
            <a:xfrm>
              <a:off x="13791020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8" name="Rectangle 143">
              <a:extLst>
                <a:ext uri="{FF2B5EF4-FFF2-40B4-BE49-F238E27FC236}">
                  <a16:creationId xmlns:a16="http://schemas.microsoft.com/office/drawing/2014/main" xmlns="" id="{587107FC-9B72-4863-95B8-265C4EC007CD}"/>
                </a:ext>
              </a:extLst>
            </p:cNvPr>
            <p:cNvSpPr/>
            <p:nvPr/>
          </p:nvSpPr>
          <p:spPr>
            <a:xfrm>
              <a:off x="14113822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9" name="Freeform 144">
              <a:extLst>
                <a:ext uri="{FF2B5EF4-FFF2-40B4-BE49-F238E27FC236}">
                  <a16:creationId xmlns:a16="http://schemas.microsoft.com/office/drawing/2014/main" xmlns="" id="{18AF2538-9A84-4DE1-AFAE-9950835C817F}"/>
                </a:ext>
              </a:extLst>
            </p:cNvPr>
            <p:cNvSpPr/>
            <p:nvPr/>
          </p:nvSpPr>
          <p:spPr>
            <a:xfrm>
              <a:off x="14003931" y="3433"/>
              <a:ext cx="322803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5335"/>
                  </a:lnTo>
                  <a:lnTo>
                    <a:pt x="7353" y="5335"/>
                  </a:lnTo>
                  <a:lnTo>
                    <a:pt x="7353" y="21600"/>
                  </a:lnTo>
                  <a:lnTo>
                    <a:pt x="14477" y="21600"/>
                  </a:lnTo>
                  <a:lnTo>
                    <a:pt x="14477" y="5335"/>
                  </a:lnTo>
                  <a:lnTo>
                    <a:pt x="21600" y="5335"/>
                  </a:lnTo>
                  <a:lnTo>
                    <a:pt x="21600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0" name="Rectangle 145">
              <a:extLst>
                <a:ext uri="{FF2B5EF4-FFF2-40B4-BE49-F238E27FC236}">
                  <a16:creationId xmlns:a16="http://schemas.microsoft.com/office/drawing/2014/main" xmlns="" id="{125E62EB-5A2D-4276-9FAC-212DB6876BE9}"/>
                </a:ext>
              </a:extLst>
            </p:cNvPr>
            <p:cNvSpPr/>
            <p:nvPr/>
          </p:nvSpPr>
          <p:spPr>
            <a:xfrm>
              <a:off x="14433190" y="3433"/>
              <a:ext cx="106456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1" name="Freeform 146">
              <a:extLst>
                <a:ext uri="{FF2B5EF4-FFF2-40B4-BE49-F238E27FC236}">
                  <a16:creationId xmlns:a16="http://schemas.microsoft.com/office/drawing/2014/main" xmlns="" id="{4737BE80-4EDE-4DF0-849A-F92FAEFA1E7E}"/>
                </a:ext>
              </a:extLst>
            </p:cNvPr>
            <p:cNvSpPr/>
            <p:nvPr/>
          </p:nvSpPr>
          <p:spPr>
            <a:xfrm>
              <a:off x="13148848" y="3433"/>
              <a:ext cx="319369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6" y="10671"/>
                  </a:moveTo>
                  <a:lnTo>
                    <a:pt x="7200" y="10671"/>
                  </a:lnTo>
                  <a:lnTo>
                    <a:pt x="7200" y="5335"/>
                  </a:lnTo>
                  <a:lnTo>
                    <a:pt x="11613" y="5335"/>
                  </a:lnTo>
                  <a:lnTo>
                    <a:pt x="12310" y="5508"/>
                  </a:lnTo>
                  <a:lnTo>
                    <a:pt x="13471" y="6196"/>
                  </a:lnTo>
                  <a:lnTo>
                    <a:pt x="14168" y="7057"/>
                  </a:lnTo>
                  <a:lnTo>
                    <a:pt x="14400" y="7401"/>
                  </a:lnTo>
                  <a:lnTo>
                    <a:pt x="14400" y="8606"/>
                  </a:lnTo>
                  <a:lnTo>
                    <a:pt x="14168" y="9122"/>
                  </a:lnTo>
                  <a:lnTo>
                    <a:pt x="13471" y="9982"/>
                  </a:lnTo>
                  <a:lnTo>
                    <a:pt x="12310" y="10499"/>
                  </a:lnTo>
                  <a:lnTo>
                    <a:pt x="11613" y="10671"/>
                  </a:lnTo>
                  <a:lnTo>
                    <a:pt x="10916" y="10671"/>
                  </a:lnTo>
                  <a:close/>
                  <a:moveTo>
                    <a:pt x="10916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7200" y="21600"/>
                  </a:lnTo>
                  <a:lnTo>
                    <a:pt x="7200" y="16006"/>
                  </a:lnTo>
                  <a:lnTo>
                    <a:pt x="10916" y="16006"/>
                  </a:lnTo>
                  <a:lnTo>
                    <a:pt x="13006" y="15834"/>
                  </a:lnTo>
                  <a:lnTo>
                    <a:pt x="15097" y="15490"/>
                  </a:lnTo>
                  <a:lnTo>
                    <a:pt x="16955" y="14629"/>
                  </a:lnTo>
                  <a:lnTo>
                    <a:pt x="18581" y="13769"/>
                  </a:lnTo>
                  <a:lnTo>
                    <a:pt x="19974" y="12564"/>
                  </a:lnTo>
                  <a:lnTo>
                    <a:pt x="20903" y="11187"/>
                  </a:lnTo>
                  <a:lnTo>
                    <a:pt x="21600" y="9638"/>
                  </a:lnTo>
                  <a:lnTo>
                    <a:pt x="21600" y="6368"/>
                  </a:lnTo>
                  <a:lnTo>
                    <a:pt x="20903" y="4819"/>
                  </a:lnTo>
                  <a:lnTo>
                    <a:pt x="19974" y="3614"/>
                  </a:lnTo>
                  <a:lnTo>
                    <a:pt x="18581" y="2410"/>
                  </a:lnTo>
                  <a:lnTo>
                    <a:pt x="16955" y="1377"/>
                  </a:lnTo>
                  <a:lnTo>
                    <a:pt x="15097" y="688"/>
                  </a:lnTo>
                  <a:lnTo>
                    <a:pt x="13006" y="172"/>
                  </a:lnTo>
                  <a:lnTo>
                    <a:pt x="10916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2" name="Freeform 149">
              <a:extLst>
                <a:ext uri="{FF2B5EF4-FFF2-40B4-BE49-F238E27FC236}">
                  <a16:creationId xmlns:a16="http://schemas.microsoft.com/office/drawing/2014/main" xmlns="" id="{7AC7D60B-8804-49E7-8BEC-4A8626AD2BCE}"/>
                </a:ext>
              </a:extLst>
            </p:cNvPr>
            <p:cNvSpPr/>
            <p:nvPr/>
          </p:nvSpPr>
          <p:spPr>
            <a:xfrm>
              <a:off x="13547201" y="0"/>
              <a:ext cx="367445" cy="434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516" y="21600"/>
                  </a:moveTo>
                  <a:lnTo>
                    <a:pt x="10093" y="21429"/>
                  </a:lnTo>
                  <a:lnTo>
                    <a:pt x="7873" y="20746"/>
                  </a:lnTo>
                  <a:lnTo>
                    <a:pt x="6662" y="20405"/>
                  </a:lnTo>
                  <a:lnTo>
                    <a:pt x="5652" y="19892"/>
                  </a:lnTo>
                  <a:lnTo>
                    <a:pt x="4643" y="19124"/>
                  </a:lnTo>
                  <a:lnTo>
                    <a:pt x="2826" y="17587"/>
                  </a:lnTo>
                  <a:lnTo>
                    <a:pt x="2019" y="16734"/>
                  </a:lnTo>
                  <a:lnTo>
                    <a:pt x="1413" y="15880"/>
                  </a:lnTo>
                  <a:lnTo>
                    <a:pt x="807" y="14855"/>
                  </a:lnTo>
                  <a:lnTo>
                    <a:pt x="404" y="13831"/>
                  </a:lnTo>
                  <a:lnTo>
                    <a:pt x="0" y="11782"/>
                  </a:lnTo>
                  <a:lnTo>
                    <a:pt x="0" y="9733"/>
                  </a:lnTo>
                  <a:lnTo>
                    <a:pt x="404" y="7684"/>
                  </a:lnTo>
                  <a:lnTo>
                    <a:pt x="807" y="6659"/>
                  </a:lnTo>
                  <a:lnTo>
                    <a:pt x="1413" y="5635"/>
                  </a:lnTo>
                  <a:lnTo>
                    <a:pt x="2019" y="4781"/>
                  </a:lnTo>
                  <a:lnTo>
                    <a:pt x="2826" y="3927"/>
                  </a:lnTo>
                  <a:lnTo>
                    <a:pt x="4643" y="2391"/>
                  </a:lnTo>
                  <a:lnTo>
                    <a:pt x="5652" y="1878"/>
                  </a:lnTo>
                  <a:lnTo>
                    <a:pt x="6662" y="1195"/>
                  </a:lnTo>
                  <a:lnTo>
                    <a:pt x="7873" y="854"/>
                  </a:lnTo>
                  <a:lnTo>
                    <a:pt x="10093" y="171"/>
                  </a:lnTo>
                  <a:lnTo>
                    <a:pt x="12516" y="0"/>
                  </a:lnTo>
                  <a:lnTo>
                    <a:pt x="14938" y="171"/>
                  </a:lnTo>
                  <a:lnTo>
                    <a:pt x="18572" y="1195"/>
                  </a:lnTo>
                  <a:lnTo>
                    <a:pt x="19581" y="1878"/>
                  </a:lnTo>
                  <a:lnTo>
                    <a:pt x="20591" y="2391"/>
                  </a:lnTo>
                  <a:lnTo>
                    <a:pt x="21600" y="3244"/>
                  </a:lnTo>
                  <a:lnTo>
                    <a:pt x="17159" y="7001"/>
                  </a:lnTo>
                  <a:lnTo>
                    <a:pt x="16150" y="6318"/>
                  </a:lnTo>
                  <a:lnTo>
                    <a:pt x="14938" y="5806"/>
                  </a:lnTo>
                  <a:lnTo>
                    <a:pt x="13727" y="5464"/>
                  </a:lnTo>
                  <a:lnTo>
                    <a:pt x="12516" y="5293"/>
                  </a:lnTo>
                  <a:lnTo>
                    <a:pt x="11305" y="5464"/>
                  </a:lnTo>
                  <a:lnTo>
                    <a:pt x="10093" y="5806"/>
                  </a:lnTo>
                  <a:lnTo>
                    <a:pt x="9084" y="6318"/>
                  </a:lnTo>
                  <a:lnTo>
                    <a:pt x="8075" y="7001"/>
                  </a:lnTo>
                  <a:lnTo>
                    <a:pt x="7267" y="7855"/>
                  </a:lnTo>
                  <a:lnTo>
                    <a:pt x="6662" y="8708"/>
                  </a:lnTo>
                  <a:lnTo>
                    <a:pt x="6258" y="9733"/>
                  </a:lnTo>
                  <a:lnTo>
                    <a:pt x="6258" y="11782"/>
                  </a:lnTo>
                  <a:lnTo>
                    <a:pt x="6662" y="12806"/>
                  </a:lnTo>
                  <a:lnTo>
                    <a:pt x="7267" y="13831"/>
                  </a:lnTo>
                  <a:lnTo>
                    <a:pt x="8075" y="14514"/>
                  </a:lnTo>
                  <a:lnTo>
                    <a:pt x="9084" y="15197"/>
                  </a:lnTo>
                  <a:lnTo>
                    <a:pt x="10093" y="15709"/>
                  </a:lnTo>
                  <a:lnTo>
                    <a:pt x="11305" y="16051"/>
                  </a:lnTo>
                  <a:lnTo>
                    <a:pt x="12516" y="16221"/>
                  </a:lnTo>
                  <a:lnTo>
                    <a:pt x="13727" y="16051"/>
                  </a:lnTo>
                  <a:lnTo>
                    <a:pt x="14938" y="15709"/>
                  </a:lnTo>
                  <a:lnTo>
                    <a:pt x="16150" y="15197"/>
                  </a:lnTo>
                  <a:lnTo>
                    <a:pt x="17159" y="14514"/>
                  </a:lnTo>
                  <a:lnTo>
                    <a:pt x="21600" y="18270"/>
                  </a:lnTo>
                  <a:lnTo>
                    <a:pt x="20591" y="19124"/>
                  </a:lnTo>
                  <a:lnTo>
                    <a:pt x="19581" y="19892"/>
                  </a:lnTo>
                  <a:lnTo>
                    <a:pt x="18572" y="20405"/>
                  </a:lnTo>
                  <a:lnTo>
                    <a:pt x="14938" y="21429"/>
                  </a:lnTo>
                  <a:lnTo>
                    <a:pt x="12516" y="2160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45176430"/>
      </p:ext>
    </p:extLst>
  </p:cSld>
  <p:clrMapOvr>
    <a:masterClrMapping/>
  </p:clrMapOvr>
  <p:transition spd="slow">
    <p:push dir="u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07F4C1CC-B099-4DBA-A453-8B3184537C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>
            <a:normAutofit/>
          </a:bodyPr>
          <a:lstStyle>
            <a:lvl1pPr>
              <a:defRPr sz="2800">
                <a:latin typeface="Circe Bold" panose="020B0602020203020203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7FAE1235-02A8-4466-8FBA-27EFCE97451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>
                <a:latin typeface="Circe" panose="020F0502020204030204" pitchFamily="34" charset="-5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B754D194-CCFB-45B5-BF76-29675B61CC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>
            <a:lvl1pPr>
              <a:defRPr>
                <a:latin typeface="Circe Light" panose="020B0402020203020203" pitchFamily="34" charset="-52"/>
              </a:defRPr>
            </a:lvl1pPr>
            <a:lvl2pPr>
              <a:defRPr>
                <a:latin typeface="Circe Light" panose="020B0402020203020203" pitchFamily="34" charset="-52"/>
              </a:defRPr>
            </a:lvl2pPr>
            <a:lvl3pPr>
              <a:defRPr>
                <a:latin typeface="Circe Light" panose="020B0402020203020203" pitchFamily="34" charset="-52"/>
              </a:defRPr>
            </a:lvl3pPr>
            <a:lvl4pPr>
              <a:defRPr>
                <a:latin typeface="Circe Light" panose="020B0402020203020203" pitchFamily="34" charset="-52"/>
              </a:defRPr>
            </a:lvl4pPr>
            <a:lvl5pPr>
              <a:defRPr>
                <a:latin typeface="Circe Light" panose="020B0402020203020203" pitchFamily="34" charset="-52"/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xmlns="" id="{A7D8EA81-1EFD-46E0-A29E-CB9C439D16E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>
                <a:latin typeface="Circe" panose="020F0502020204030204" pitchFamily="34" charset="-5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xmlns="" id="{4E17F757-FE72-4D9F-AE01-6DC20C9C3B5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>
            <a:lvl1pPr>
              <a:defRPr>
                <a:latin typeface="Circe Light" panose="020B0402020203020203" pitchFamily="34" charset="-52"/>
              </a:defRPr>
            </a:lvl1pPr>
            <a:lvl2pPr>
              <a:defRPr>
                <a:latin typeface="Circe Light" panose="020B0402020203020203" pitchFamily="34" charset="-52"/>
              </a:defRPr>
            </a:lvl2pPr>
            <a:lvl3pPr>
              <a:defRPr>
                <a:latin typeface="Circe Light" panose="020B0402020203020203" pitchFamily="34" charset="-52"/>
              </a:defRPr>
            </a:lvl3pPr>
            <a:lvl4pPr>
              <a:defRPr>
                <a:latin typeface="Circe Light" panose="020B0402020203020203" pitchFamily="34" charset="-52"/>
              </a:defRPr>
            </a:lvl4pPr>
            <a:lvl5pPr>
              <a:defRPr>
                <a:latin typeface="Circe Light" panose="020B0402020203020203" pitchFamily="34" charset="-52"/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xmlns="" id="{70E19E55-FEF2-4CA9-9BB2-C79DC40521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fld id="{0A6A2884-8187-4CEE-A568-F56F69C1885B}" type="datetime1">
              <a:rPr lang="ru-RU" smtClean="0"/>
              <a:t>30.09.2020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xmlns="" id="{7FB6D396-5298-439C-9EDB-83CC57FCDC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xmlns="" id="{85F1E8F1-7BF8-41BB-B130-73BD97AD5C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32688879-1EBD-43B1-9DB2-0649EA3C574F}" type="slidenum">
              <a:rPr lang="ru-RU" smtClean="0"/>
              <a:pPr>
                <a:defRPr/>
              </a:pPr>
              <a:t>‹#›</a:t>
            </a:fld>
            <a:endParaRPr lang="ru-RU" dirty="0"/>
          </a:p>
        </p:txBody>
      </p:sp>
      <p:grpSp>
        <p:nvGrpSpPr>
          <p:cNvPr id="10" name="Группа 69">
            <a:extLst>
              <a:ext uri="{FF2B5EF4-FFF2-40B4-BE49-F238E27FC236}">
                <a16:creationId xmlns:a16="http://schemas.microsoft.com/office/drawing/2014/main" xmlns="" id="{C490FAAC-0156-43A8-85A4-F30D1307CEC5}"/>
              </a:ext>
            </a:extLst>
          </p:cNvPr>
          <p:cNvGrpSpPr/>
          <p:nvPr userDrawn="1"/>
        </p:nvGrpSpPr>
        <p:grpSpPr>
          <a:xfrm>
            <a:off x="1188976" y="6403911"/>
            <a:ext cx="9814048" cy="457574"/>
            <a:chOff x="0" y="0"/>
            <a:chExt cx="16167043" cy="753778"/>
          </a:xfrm>
          <a:solidFill>
            <a:srgbClr val="004E6B"/>
          </a:solidFill>
        </p:grpSpPr>
        <p:sp>
          <p:nvSpPr>
            <p:cNvPr id="11" name="bk object 17">
              <a:extLst>
                <a:ext uri="{FF2B5EF4-FFF2-40B4-BE49-F238E27FC236}">
                  <a16:creationId xmlns:a16="http://schemas.microsoft.com/office/drawing/2014/main" xmlns="" id="{DD90A08C-4FA9-4970-8164-E3504DF30D7C}"/>
                </a:ext>
              </a:extLst>
            </p:cNvPr>
            <p:cNvSpPr/>
            <p:nvPr/>
          </p:nvSpPr>
          <p:spPr>
            <a:xfrm>
              <a:off x="14775181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2" name="bk object 18">
              <a:extLst>
                <a:ext uri="{FF2B5EF4-FFF2-40B4-BE49-F238E27FC236}">
                  <a16:creationId xmlns:a16="http://schemas.microsoft.com/office/drawing/2014/main" xmlns="" id="{58057BA4-D19E-4230-B6BF-370A4720B0E0}"/>
                </a:ext>
              </a:extLst>
            </p:cNvPr>
            <p:cNvSpPr/>
            <p:nvPr/>
          </p:nvSpPr>
          <p:spPr>
            <a:xfrm>
              <a:off x="1509638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3" name="bk object 19">
              <a:extLst>
                <a:ext uri="{FF2B5EF4-FFF2-40B4-BE49-F238E27FC236}">
                  <a16:creationId xmlns:a16="http://schemas.microsoft.com/office/drawing/2014/main" xmlns="" id="{9444E2F8-CA42-4E00-B675-55D0883390FD}"/>
                </a:ext>
              </a:extLst>
            </p:cNvPr>
            <p:cNvSpPr/>
            <p:nvPr/>
          </p:nvSpPr>
          <p:spPr>
            <a:xfrm>
              <a:off x="15417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4" name="bk object 20">
              <a:extLst>
                <a:ext uri="{FF2B5EF4-FFF2-40B4-BE49-F238E27FC236}">
                  <a16:creationId xmlns:a16="http://schemas.microsoft.com/office/drawing/2014/main" xmlns="" id="{1176F8EC-19A5-4FB8-AA9D-A663A4786BA4}"/>
                </a:ext>
              </a:extLst>
            </p:cNvPr>
            <p:cNvSpPr/>
            <p:nvPr/>
          </p:nvSpPr>
          <p:spPr>
            <a:xfrm>
              <a:off x="15738786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5" name="bk object 21">
              <a:extLst>
                <a:ext uri="{FF2B5EF4-FFF2-40B4-BE49-F238E27FC236}">
                  <a16:creationId xmlns:a16="http://schemas.microsoft.com/office/drawing/2014/main" xmlns="" id="{0A09C3C8-8392-4B40-B908-41E63C5DC871}"/>
                </a:ext>
              </a:extLst>
            </p:cNvPr>
            <p:cNvSpPr/>
            <p:nvPr/>
          </p:nvSpPr>
          <p:spPr>
            <a:xfrm>
              <a:off x="1605998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6" name="bk object 22">
              <a:extLst>
                <a:ext uri="{FF2B5EF4-FFF2-40B4-BE49-F238E27FC236}">
                  <a16:creationId xmlns:a16="http://schemas.microsoft.com/office/drawing/2014/main" xmlns="" id="{4FA5DAE8-CAE8-4851-B25A-07ECD3E2B18F}"/>
                </a:ext>
              </a:extLst>
            </p:cNvPr>
            <p:cNvSpPr/>
            <p:nvPr/>
          </p:nvSpPr>
          <p:spPr>
            <a:xfrm>
              <a:off x="9635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7" name="bk object 23">
              <a:extLst>
                <a:ext uri="{FF2B5EF4-FFF2-40B4-BE49-F238E27FC236}">
                  <a16:creationId xmlns:a16="http://schemas.microsoft.com/office/drawing/2014/main" xmlns="" id="{61A764D0-D059-48C0-A3AC-34B2555377D3}"/>
                </a:ext>
              </a:extLst>
            </p:cNvPr>
            <p:cNvSpPr/>
            <p:nvPr/>
          </p:nvSpPr>
          <p:spPr>
            <a:xfrm>
              <a:off x="995718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8" name="bk object 24">
              <a:extLst>
                <a:ext uri="{FF2B5EF4-FFF2-40B4-BE49-F238E27FC236}">
                  <a16:creationId xmlns:a16="http://schemas.microsoft.com/office/drawing/2014/main" xmlns="" id="{4CBF21E7-41F3-48CF-8EF3-EC5412419031}"/>
                </a:ext>
              </a:extLst>
            </p:cNvPr>
            <p:cNvSpPr/>
            <p:nvPr/>
          </p:nvSpPr>
          <p:spPr>
            <a:xfrm>
              <a:off x="102783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9" name="bk object 25">
              <a:extLst>
                <a:ext uri="{FF2B5EF4-FFF2-40B4-BE49-F238E27FC236}">
                  <a16:creationId xmlns:a16="http://schemas.microsoft.com/office/drawing/2014/main" xmlns="" id="{E7AE0B6E-F4D7-4D98-A4B0-D28EA727F306}"/>
                </a:ext>
              </a:extLst>
            </p:cNvPr>
            <p:cNvSpPr/>
            <p:nvPr/>
          </p:nvSpPr>
          <p:spPr>
            <a:xfrm>
              <a:off x="10599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0" name="bk object 26">
              <a:extLst>
                <a:ext uri="{FF2B5EF4-FFF2-40B4-BE49-F238E27FC236}">
                  <a16:creationId xmlns:a16="http://schemas.microsoft.com/office/drawing/2014/main" xmlns="" id="{BBB5F95D-C6B6-47DB-B36F-E9F9B624FBD3}"/>
                </a:ext>
              </a:extLst>
            </p:cNvPr>
            <p:cNvSpPr/>
            <p:nvPr/>
          </p:nvSpPr>
          <p:spPr>
            <a:xfrm>
              <a:off x="10920765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1" name="bk object 27">
              <a:extLst>
                <a:ext uri="{FF2B5EF4-FFF2-40B4-BE49-F238E27FC236}">
                  <a16:creationId xmlns:a16="http://schemas.microsoft.com/office/drawing/2014/main" xmlns="" id="{C8F8F68B-D22D-44F8-9953-6A359A8B3020}"/>
                </a:ext>
              </a:extLst>
            </p:cNvPr>
            <p:cNvSpPr/>
            <p:nvPr/>
          </p:nvSpPr>
          <p:spPr>
            <a:xfrm>
              <a:off x="1124198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2" name="bk object 28">
              <a:extLst>
                <a:ext uri="{FF2B5EF4-FFF2-40B4-BE49-F238E27FC236}">
                  <a16:creationId xmlns:a16="http://schemas.microsoft.com/office/drawing/2014/main" xmlns="" id="{E8D30C69-6988-4A1A-B51E-E55143144C71}"/>
                </a:ext>
              </a:extLst>
            </p:cNvPr>
            <p:cNvSpPr/>
            <p:nvPr/>
          </p:nvSpPr>
          <p:spPr>
            <a:xfrm>
              <a:off x="8029985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3" name="bk object 29">
              <a:extLst>
                <a:ext uri="{FF2B5EF4-FFF2-40B4-BE49-F238E27FC236}">
                  <a16:creationId xmlns:a16="http://schemas.microsoft.com/office/drawing/2014/main" xmlns="" id="{DB0D1BB8-5C71-4916-B679-62ECFAF33A7F}"/>
                </a:ext>
              </a:extLst>
            </p:cNvPr>
            <p:cNvSpPr/>
            <p:nvPr/>
          </p:nvSpPr>
          <p:spPr>
            <a:xfrm>
              <a:off x="8351179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4" name="bk object 30">
              <a:extLst>
                <a:ext uri="{FF2B5EF4-FFF2-40B4-BE49-F238E27FC236}">
                  <a16:creationId xmlns:a16="http://schemas.microsoft.com/office/drawing/2014/main" xmlns="" id="{7A74662D-23C6-42CF-9E19-A34B967A7E6E}"/>
                </a:ext>
              </a:extLst>
            </p:cNvPr>
            <p:cNvSpPr/>
            <p:nvPr/>
          </p:nvSpPr>
          <p:spPr>
            <a:xfrm>
              <a:off x="8672372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5" name="bk object 31">
              <a:extLst>
                <a:ext uri="{FF2B5EF4-FFF2-40B4-BE49-F238E27FC236}">
                  <a16:creationId xmlns:a16="http://schemas.microsoft.com/office/drawing/2014/main" xmlns="" id="{78BF8A6C-262A-4437-BDDF-E414EB449D0D}"/>
                </a:ext>
              </a:extLst>
            </p:cNvPr>
            <p:cNvSpPr/>
            <p:nvPr/>
          </p:nvSpPr>
          <p:spPr>
            <a:xfrm>
              <a:off x="899358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6" name="bk object 32">
              <a:extLst>
                <a:ext uri="{FF2B5EF4-FFF2-40B4-BE49-F238E27FC236}">
                  <a16:creationId xmlns:a16="http://schemas.microsoft.com/office/drawing/2014/main" xmlns="" id="{9368FC2B-F7F7-46AA-B2DF-423D8FCEDF5C}"/>
                </a:ext>
              </a:extLst>
            </p:cNvPr>
            <p:cNvSpPr/>
            <p:nvPr/>
          </p:nvSpPr>
          <p:spPr>
            <a:xfrm>
              <a:off x="9314783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7" name="bk object 33">
              <a:extLst>
                <a:ext uri="{FF2B5EF4-FFF2-40B4-BE49-F238E27FC236}">
                  <a16:creationId xmlns:a16="http://schemas.microsoft.com/office/drawing/2014/main" xmlns="" id="{38D1E1E2-982A-408A-B03D-60C2DE9FB186}"/>
                </a:ext>
              </a:extLst>
            </p:cNvPr>
            <p:cNvSpPr/>
            <p:nvPr/>
          </p:nvSpPr>
          <p:spPr>
            <a:xfrm>
              <a:off x="642397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8" name="bk object 34">
              <a:extLst>
                <a:ext uri="{FF2B5EF4-FFF2-40B4-BE49-F238E27FC236}">
                  <a16:creationId xmlns:a16="http://schemas.microsoft.com/office/drawing/2014/main" xmlns="" id="{414742D7-7F93-4A7F-A7EC-8E0E2D191FBC}"/>
                </a:ext>
              </a:extLst>
            </p:cNvPr>
            <p:cNvSpPr/>
            <p:nvPr/>
          </p:nvSpPr>
          <p:spPr>
            <a:xfrm>
              <a:off x="674518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9" name="bk object 35">
              <a:extLst>
                <a:ext uri="{FF2B5EF4-FFF2-40B4-BE49-F238E27FC236}">
                  <a16:creationId xmlns:a16="http://schemas.microsoft.com/office/drawing/2014/main" xmlns="" id="{0A6F4D6C-D18D-48D6-8708-80B85EE7D0EE}"/>
                </a:ext>
              </a:extLst>
            </p:cNvPr>
            <p:cNvSpPr/>
            <p:nvPr/>
          </p:nvSpPr>
          <p:spPr>
            <a:xfrm>
              <a:off x="706638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0" name="bk object 36">
              <a:extLst>
                <a:ext uri="{FF2B5EF4-FFF2-40B4-BE49-F238E27FC236}">
                  <a16:creationId xmlns:a16="http://schemas.microsoft.com/office/drawing/2014/main" xmlns="" id="{DDAA5FF5-8741-403D-9F6B-2D7EEB9EC490}"/>
                </a:ext>
              </a:extLst>
            </p:cNvPr>
            <p:cNvSpPr/>
            <p:nvPr/>
          </p:nvSpPr>
          <p:spPr>
            <a:xfrm>
              <a:off x="7387554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1" name="bk object 37">
              <a:extLst>
                <a:ext uri="{FF2B5EF4-FFF2-40B4-BE49-F238E27FC236}">
                  <a16:creationId xmlns:a16="http://schemas.microsoft.com/office/drawing/2014/main" xmlns="" id="{A4A704BA-3C8C-488B-8AB2-AB43F02964F8}"/>
                </a:ext>
              </a:extLst>
            </p:cNvPr>
            <p:cNvSpPr/>
            <p:nvPr/>
          </p:nvSpPr>
          <p:spPr>
            <a:xfrm>
              <a:off x="7708790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2" name="bk object 38">
              <a:extLst>
                <a:ext uri="{FF2B5EF4-FFF2-40B4-BE49-F238E27FC236}">
                  <a16:creationId xmlns:a16="http://schemas.microsoft.com/office/drawing/2014/main" xmlns="" id="{DFDE34A1-86AA-4479-B109-C6C92FEABC6D}"/>
                </a:ext>
              </a:extLst>
            </p:cNvPr>
            <p:cNvSpPr/>
            <p:nvPr/>
          </p:nvSpPr>
          <p:spPr>
            <a:xfrm>
              <a:off x="4817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3" name="bk object 39">
              <a:extLst>
                <a:ext uri="{FF2B5EF4-FFF2-40B4-BE49-F238E27FC236}">
                  <a16:creationId xmlns:a16="http://schemas.microsoft.com/office/drawing/2014/main" xmlns="" id="{FD0FEC23-1FF7-4070-9D04-AB1640674B79}"/>
                </a:ext>
              </a:extLst>
            </p:cNvPr>
            <p:cNvSpPr/>
            <p:nvPr/>
          </p:nvSpPr>
          <p:spPr>
            <a:xfrm>
              <a:off x="513917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4" name="bk object 40">
              <a:extLst>
                <a:ext uri="{FF2B5EF4-FFF2-40B4-BE49-F238E27FC236}">
                  <a16:creationId xmlns:a16="http://schemas.microsoft.com/office/drawing/2014/main" xmlns="" id="{0EC2C86F-BD38-47B9-A1CC-73F3DBEC9B39}"/>
                </a:ext>
              </a:extLst>
            </p:cNvPr>
            <p:cNvSpPr/>
            <p:nvPr/>
          </p:nvSpPr>
          <p:spPr>
            <a:xfrm>
              <a:off x="546036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5" name="bk object 41">
              <a:extLst>
                <a:ext uri="{FF2B5EF4-FFF2-40B4-BE49-F238E27FC236}">
                  <a16:creationId xmlns:a16="http://schemas.microsoft.com/office/drawing/2014/main" xmlns="" id="{1961068F-8B32-4AD5-B03F-E379D1067E0C}"/>
                </a:ext>
              </a:extLst>
            </p:cNvPr>
            <p:cNvSpPr/>
            <p:nvPr/>
          </p:nvSpPr>
          <p:spPr>
            <a:xfrm>
              <a:off x="578156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6" name="bk object 42">
              <a:extLst>
                <a:ext uri="{FF2B5EF4-FFF2-40B4-BE49-F238E27FC236}">
                  <a16:creationId xmlns:a16="http://schemas.microsoft.com/office/drawing/2014/main" xmlns="" id="{74931D73-BF5E-469B-85CA-972F5A48255E}"/>
                </a:ext>
              </a:extLst>
            </p:cNvPr>
            <p:cNvSpPr/>
            <p:nvPr/>
          </p:nvSpPr>
          <p:spPr>
            <a:xfrm>
              <a:off x="61027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7" name="bk object 43">
              <a:extLst>
                <a:ext uri="{FF2B5EF4-FFF2-40B4-BE49-F238E27FC236}">
                  <a16:creationId xmlns:a16="http://schemas.microsoft.com/office/drawing/2014/main" xmlns="" id="{D970B130-EF8C-4762-827C-2D39A9FBB9B3}"/>
                </a:ext>
              </a:extLst>
            </p:cNvPr>
            <p:cNvSpPr/>
            <p:nvPr/>
          </p:nvSpPr>
          <p:spPr>
            <a:xfrm>
              <a:off x="3211985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8" name="bk object 44">
              <a:extLst>
                <a:ext uri="{FF2B5EF4-FFF2-40B4-BE49-F238E27FC236}">
                  <a16:creationId xmlns:a16="http://schemas.microsoft.com/office/drawing/2014/main" xmlns="" id="{CED04B4D-35ED-48E2-B96F-D992EE79A586}"/>
                </a:ext>
              </a:extLst>
            </p:cNvPr>
            <p:cNvSpPr/>
            <p:nvPr/>
          </p:nvSpPr>
          <p:spPr>
            <a:xfrm>
              <a:off x="3533179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9" name="bk object 45">
              <a:extLst>
                <a:ext uri="{FF2B5EF4-FFF2-40B4-BE49-F238E27FC236}">
                  <a16:creationId xmlns:a16="http://schemas.microsoft.com/office/drawing/2014/main" xmlns="" id="{895F0182-4BB1-4CF4-AE04-541DCAC82BC0}"/>
                </a:ext>
              </a:extLst>
            </p:cNvPr>
            <p:cNvSpPr/>
            <p:nvPr/>
          </p:nvSpPr>
          <p:spPr>
            <a:xfrm>
              <a:off x="3854374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0" name="bk object 46">
              <a:extLst>
                <a:ext uri="{FF2B5EF4-FFF2-40B4-BE49-F238E27FC236}">
                  <a16:creationId xmlns:a16="http://schemas.microsoft.com/office/drawing/2014/main" xmlns="" id="{D334A0BD-98E2-4CCE-977B-B833705762C0}"/>
                </a:ext>
              </a:extLst>
            </p:cNvPr>
            <p:cNvSpPr/>
            <p:nvPr/>
          </p:nvSpPr>
          <p:spPr>
            <a:xfrm>
              <a:off x="417557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1" name="bk object 47">
              <a:extLst>
                <a:ext uri="{FF2B5EF4-FFF2-40B4-BE49-F238E27FC236}">
                  <a16:creationId xmlns:a16="http://schemas.microsoft.com/office/drawing/2014/main" xmlns="" id="{1BCF4AF1-6792-4536-B810-0186B755AD05}"/>
                </a:ext>
              </a:extLst>
            </p:cNvPr>
            <p:cNvSpPr/>
            <p:nvPr/>
          </p:nvSpPr>
          <p:spPr>
            <a:xfrm>
              <a:off x="449678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2" name="bk object 48">
              <a:extLst>
                <a:ext uri="{FF2B5EF4-FFF2-40B4-BE49-F238E27FC236}">
                  <a16:creationId xmlns:a16="http://schemas.microsoft.com/office/drawing/2014/main" xmlns="" id="{BDC9D716-20E4-4209-9573-16204D6085B2}"/>
                </a:ext>
              </a:extLst>
            </p:cNvPr>
            <p:cNvSpPr/>
            <p:nvPr/>
          </p:nvSpPr>
          <p:spPr>
            <a:xfrm>
              <a:off x="1605992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3" name="bk object 49">
              <a:extLst>
                <a:ext uri="{FF2B5EF4-FFF2-40B4-BE49-F238E27FC236}">
                  <a16:creationId xmlns:a16="http://schemas.microsoft.com/office/drawing/2014/main" xmlns="" id="{7B759B1B-8315-441C-AD20-554214DDD888}"/>
                </a:ext>
              </a:extLst>
            </p:cNvPr>
            <p:cNvSpPr/>
            <p:nvPr/>
          </p:nvSpPr>
          <p:spPr>
            <a:xfrm>
              <a:off x="19271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4" name="bk object 50">
              <a:extLst>
                <a:ext uri="{FF2B5EF4-FFF2-40B4-BE49-F238E27FC236}">
                  <a16:creationId xmlns:a16="http://schemas.microsoft.com/office/drawing/2014/main" xmlns="" id="{DBC30C7A-1F17-4CD9-811F-E7A39849A0E5}"/>
                </a:ext>
              </a:extLst>
            </p:cNvPr>
            <p:cNvSpPr/>
            <p:nvPr/>
          </p:nvSpPr>
          <p:spPr>
            <a:xfrm>
              <a:off x="2248381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5" name="bk object 51">
              <a:extLst>
                <a:ext uri="{FF2B5EF4-FFF2-40B4-BE49-F238E27FC236}">
                  <a16:creationId xmlns:a16="http://schemas.microsoft.com/office/drawing/2014/main" xmlns="" id="{7D6DAB19-14AC-449B-A934-F3CDCA155A35}"/>
                </a:ext>
              </a:extLst>
            </p:cNvPr>
            <p:cNvSpPr/>
            <p:nvPr/>
          </p:nvSpPr>
          <p:spPr>
            <a:xfrm>
              <a:off x="25695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6" name="bk object 52">
              <a:extLst>
                <a:ext uri="{FF2B5EF4-FFF2-40B4-BE49-F238E27FC236}">
                  <a16:creationId xmlns:a16="http://schemas.microsoft.com/office/drawing/2014/main" xmlns="" id="{B4ED612E-1E24-4E7B-BBE6-00C8CA8AD236}"/>
                </a:ext>
              </a:extLst>
            </p:cNvPr>
            <p:cNvSpPr/>
            <p:nvPr/>
          </p:nvSpPr>
          <p:spPr>
            <a:xfrm>
              <a:off x="2890791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7" name="bk object 53">
              <a:extLst>
                <a:ext uri="{FF2B5EF4-FFF2-40B4-BE49-F238E27FC236}">
                  <a16:creationId xmlns:a16="http://schemas.microsoft.com/office/drawing/2014/main" xmlns="" id="{9DBBF753-F1F5-4D78-B32C-1B277CC3DDBB}"/>
                </a:ext>
              </a:extLst>
            </p:cNvPr>
            <p:cNvSpPr/>
            <p:nvPr/>
          </p:nvSpPr>
          <p:spPr>
            <a:xfrm>
              <a:off x="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8" name="bk object 54">
              <a:extLst>
                <a:ext uri="{FF2B5EF4-FFF2-40B4-BE49-F238E27FC236}">
                  <a16:creationId xmlns:a16="http://schemas.microsoft.com/office/drawing/2014/main" xmlns="" id="{2C1669D0-4988-4B29-8506-86066B36B836}"/>
                </a:ext>
              </a:extLst>
            </p:cNvPr>
            <p:cNvSpPr/>
            <p:nvPr/>
          </p:nvSpPr>
          <p:spPr>
            <a:xfrm>
              <a:off x="321172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9" name="bk object 55">
              <a:extLst>
                <a:ext uri="{FF2B5EF4-FFF2-40B4-BE49-F238E27FC236}">
                  <a16:creationId xmlns:a16="http://schemas.microsoft.com/office/drawing/2014/main" xmlns="" id="{1FB759EE-A9A0-47E3-8916-2EBDDA70120B}"/>
                </a:ext>
              </a:extLst>
            </p:cNvPr>
            <p:cNvSpPr/>
            <p:nvPr/>
          </p:nvSpPr>
          <p:spPr>
            <a:xfrm>
              <a:off x="642367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0" name="bk object 56">
              <a:extLst>
                <a:ext uri="{FF2B5EF4-FFF2-40B4-BE49-F238E27FC236}">
                  <a16:creationId xmlns:a16="http://schemas.microsoft.com/office/drawing/2014/main" xmlns="" id="{825209F0-A0EB-495C-8675-917F4D3E87FE}"/>
                </a:ext>
              </a:extLst>
            </p:cNvPr>
            <p:cNvSpPr/>
            <p:nvPr/>
          </p:nvSpPr>
          <p:spPr>
            <a:xfrm>
              <a:off x="963593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1" name="bk object 57">
              <a:extLst>
                <a:ext uri="{FF2B5EF4-FFF2-40B4-BE49-F238E27FC236}">
                  <a16:creationId xmlns:a16="http://schemas.microsoft.com/office/drawing/2014/main" xmlns="" id="{D5BC577C-0169-4DC6-8A2A-0CD872D1732B}"/>
                </a:ext>
              </a:extLst>
            </p:cNvPr>
            <p:cNvSpPr/>
            <p:nvPr/>
          </p:nvSpPr>
          <p:spPr>
            <a:xfrm>
              <a:off x="128479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2" name="bk object 58">
              <a:extLst>
                <a:ext uri="{FF2B5EF4-FFF2-40B4-BE49-F238E27FC236}">
                  <a16:creationId xmlns:a16="http://schemas.microsoft.com/office/drawing/2014/main" xmlns="" id="{9354B482-5910-42AF-A025-5A164889C124}"/>
                </a:ext>
              </a:extLst>
            </p:cNvPr>
            <p:cNvSpPr/>
            <p:nvPr/>
          </p:nvSpPr>
          <p:spPr>
            <a:xfrm>
              <a:off x="1156317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3" name="bk object 59">
              <a:extLst>
                <a:ext uri="{FF2B5EF4-FFF2-40B4-BE49-F238E27FC236}">
                  <a16:creationId xmlns:a16="http://schemas.microsoft.com/office/drawing/2014/main" xmlns="" id="{13BD6AC7-AD92-4A85-B46A-3A023047AFC6}"/>
                </a:ext>
              </a:extLst>
            </p:cNvPr>
            <p:cNvSpPr/>
            <p:nvPr/>
          </p:nvSpPr>
          <p:spPr>
            <a:xfrm>
              <a:off x="1188436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4" name="bk object 60">
              <a:extLst>
                <a:ext uri="{FF2B5EF4-FFF2-40B4-BE49-F238E27FC236}">
                  <a16:creationId xmlns:a16="http://schemas.microsoft.com/office/drawing/2014/main" xmlns="" id="{022E604C-7B04-4D92-A08E-B4EBE762199B}"/>
                </a:ext>
              </a:extLst>
            </p:cNvPr>
            <p:cNvSpPr/>
            <p:nvPr/>
          </p:nvSpPr>
          <p:spPr>
            <a:xfrm>
              <a:off x="12205575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5" name="bk object 61">
              <a:extLst>
                <a:ext uri="{FF2B5EF4-FFF2-40B4-BE49-F238E27FC236}">
                  <a16:creationId xmlns:a16="http://schemas.microsoft.com/office/drawing/2014/main" xmlns="" id="{B6D937E0-FF05-45A5-921F-3AF89D118D02}"/>
                </a:ext>
              </a:extLst>
            </p:cNvPr>
            <p:cNvSpPr/>
            <p:nvPr/>
          </p:nvSpPr>
          <p:spPr>
            <a:xfrm>
              <a:off x="12526757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6" name="Rectangle 139">
              <a:extLst>
                <a:ext uri="{FF2B5EF4-FFF2-40B4-BE49-F238E27FC236}">
                  <a16:creationId xmlns:a16="http://schemas.microsoft.com/office/drawing/2014/main" xmlns="" id="{725CF5CE-49CE-419F-88BC-C344AF60A85D}"/>
                </a:ext>
              </a:extLst>
            </p:cNvPr>
            <p:cNvSpPr/>
            <p:nvPr/>
          </p:nvSpPr>
          <p:spPr>
            <a:xfrm>
              <a:off x="12826047" y="3433"/>
              <a:ext cx="109890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7" name="Rectangle 140">
              <a:extLst>
                <a:ext uri="{FF2B5EF4-FFF2-40B4-BE49-F238E27FC236}">
                  <a16:creationId xmlns:a16="http://schemas.microsoft.com/office/drawing/2014/main" xmlns="" id="{B0F708B2-B13F-40BC-B7C1-39D58BFAC900}"/>
                </a:ext>
              </a:extLst>
            </p:cNvPr>
            <p:cNvSpPr/>
            <p:nvPr/>
          </p:nvSpPr>
          <p:spPr>
            <a:xfrm>
              <a:off x="13148848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8" name="Rectangle 141">
              <a:extLst>
                <a:ext uri="{FF2B5EF4-FFF2-40B4-BE49-F238E27FC236}">
                  <a16:creationId xmlns:a16="http://schemas.microsoft.com/office/drawing/2014/main" xmlns="" id="{ACA0C8DD-D98C-483F-A1A9-ED510F105890}"/>
                </a:ext>
              </a:extLst>
            </p:cNvPr>
            <p:cNvSpPr/>
            <p:nvPr/>
          </p:nvSpPr>
          <p:spPr>
            <a:xfrm>
              <a:off x="13468218" y="540866"/>
              <a:ext cx="109890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9" name="Rectangle 142">
              <a:extLst>
                <a:ext uri="{FF2B5EF4-FFF2-40B4-BE49-F238E27FC236}">
                  <a16:creationId xmlns:a16="http://schemas.microsoft.com/office/drawing/2014/main" xmlns="" id="{8DAE3C00-C28A-49EF-9D5B-D6275D5B5F3C}"/>
                </a:ext>
              </a:extLst>
            </p:cNvPr>
            <p:cNvSpPr/>
            <p:nvPr/>
          </p:nvSpPr>
          <p:spPr>
            <a:xfrm>
              <a:off x="13791020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0" name="Rectangle 143">
              <a:extLst>
                <a:ext uri="{FF2B5EF4-FFF2-40B4-BE49-F238E27FC236}">
                  <a16:creationId xmlns:a16="http://schemas.microsoft.com/office/drawing/2014/main" xmlns="" id="{F83ACCAD-EA06-4801-867F-E73B49F122F2}"/>
                </a:ext>
              </a:extLst>
            </p:cNvPr>
            <p:cNvSpPr/>
            <p:nvPr/>
          </p:nvSpPr>
          <p:spPr>
            <a:xfrm>
              <a:off x="14113822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1" name="Freeform 144">
              <a:extLst>
                <a:ext uri="{FF2B5EF4-FFF2-40B4-BE49-F238E27FC236}">
                  <a16:creationId xmlns:a16="http://schemas.microsoft.com/office/drawing/2014/main" xmlns="" id="{8AA28F07-11D1-4B92-8EDC-63739B1FA68E}"/>
                </a:ext>
              </a:extLst>
            </p:cNvPr>
            <p:cNvSpPr/>
            <p:nvPr/>
          </p:nvSpPr>
          <p:spPr>
            <a:xfrm>
              <a:off x="14003931" y="3433"/>
              <a:ext cx="322803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5335"/>
                  </a:lnTo>
                  <a:lnTo>
                    <a:pt x="7353" y="5335"/>
                  </a:lnTo>
                  <a:lnTo>
                    <a:pt x="7353" y="21600"/>
                  </a:lnTo>
                  <a:lnTo>
                    <a:pt x="14477" y="21600"/>
                  </a:lnTo>
                  <a:lnTo>
                    <a:pt x="14477" y="5335"/>
                  </a:lnTo>
                  <a:lnTo>
                    <a:pt x="21600" y="5335"/>
                  </a:lnTo>
                  <a:lnTo>
                    <a:pt x="21600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2" name="Rectangle 145">
              <a:extLst>
                <a:ext uri="{FF2B5EF4-FFF2-40B4-BE49-F238E27FC236}">
                  <a16:creationId xmlns:a16="http://schemas.microsoft.com/office/drawing/2014/main" xmlns="" id="{B87C42C1-E705-45AB-AC6A-C6E40C957E5E}"/>
                </a:ext>
              </a:extLst>
            </p:cNvPr>
            <p:cNvSpPr/>
            <p:nvPr/>
          </p:nvSpPr>
          <p:spPr>
            <a:xfrm>
              <a:off x="14433190" y="3433"/>
              <a:ext cx="106456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3" name="Freeform 146">
              <a:extLst>
                <a:ext uri="{FF2B5EF4-FFF2-40B4-BE49-F238E27FC236}">
                  <a16:creationId xmlns:a16="http://schemas.microsoft.com/office/drawing/2014/main" xmlns="" id="{2CB5E988-EA67-4640-B4B5-BEC85B626081}"/>
                </a:ext>
              </a:extLst>
            </p:cNvPr>
            <p:cNvSpPr/>
            <p:nvPr/>
          </p:nvSpPr>
          <p:spPr>
            <a:xfrm>
              <a:off x="13148848" y="3433"/>
              <a:ext cx="319369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6" y="10671"/>
                  </a:moveTo>
                  <a:lnTo>
                    <a:pt x="7200" y="10671"/>
                  </a:lnTo>
                  <a:lnTo>
                    <a:pt x="7200" y="5335"/>
                  </a:lnTo>
                  <a:lnTo>
                    <a:pt x="11613" y="5335"/>
                  </a:lnTo>
                  <a:lnTo>
                    <a:pt x="12310" y="5508"/>
                  </a:lnTo>
                  <a:lnTo>
                    <a:pt x="13471" y="6196"/>
                  </a:lnTo>
                  <a:lnTo>
                    <a:pt x="14168" y="7057"/>
                  </a:lnTo>
                  <a:lnTo>
                    <a:pt x="14400" y="7401"/>
                  </a:lnTo>
                  <a:lnTo>
                    <a:pt x="14400" y="8606"/>
                  </a:lnTo>
                  <a:lnTo>
                    <a:pt x="14168" y="9122"/>
                  </a:lnTo>
                  <a:lnTo>
                    <a:pt x="13471" y="9982"/>
                  </a:lnTo>
                  <a:lnTo>
                    <a:pt x="12310" y="10499"/>
                  </a:lnTo>
                  <a:lnTo>
                    <a:pt x="11613" y="10671"/>
                  </a:lnTo>
                  <a:lnTo>
                    <a:pt x="10916" y="10671"/>
                  </a:lnTo>
                  <a:close/>
                  <a:moveTo>
                    <a:pt x="10916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7200" y="21600"/>
                  </a:lnTo>
                  <a:lnTo>
                    <a:pt x="7200" y="16006"/>
                  </a:lnTo>
                  <a:lnTo>
                    <a:pt x="10916" y="16006"/>
                  </a:lnTo>
                  <a:lnTo>
                    <a:pt x="13006" y="15834"/>
                  </a:lnTo>
                  <a:lnTo>
                    <a:pt x="15097" y="15490"/>
                  </a:lnTo>
                  <a:lnTo>
                    <a:pt x="16955" y="14629"/>
                  </a:lnTo>
                  <a:lnTo>
                    <a:pt x="18581" y="13769"/>
                  </a:lnTo>
                  <a:lnTo>
                    <a:pt x="19974" y="12564"/>
                  </a:lnTo>
                  <a:lnTo>
                    <a:pt x="20903" y="11187"/>
                  </a:lnTo>
                  <a:lnTo>
                    <a:pt x="21600" y="9638"/>
                  </a:lnTo>
                  <a:lnTo>
                    <a:pt x="21600" y="6368"/>
                  </a:lnTo>
                  <a:lnTo>
                    <a:pt x="20903" y="4819"/>
                  </a:lnTo>
                  <a:lnTo>
                    <a:pt x="19974" y="3614"/>
                  </a:lnTo>
                  <a:lnTo>
                    <a:pt x="18581" y="2410"/>
                  </a:lnTo>
                  <a:lnTo>
                    <a:pt x="16955" y="1377"/>
                  </a:lnTo>
                  <a:lnTo>
                    <a:pt x="15097" y="688"/>
                  </a:lnTo>
                  <a:lnTo>
                    <a:pt x="13006" y="172"/>
                  </a:lnTo>
                  <a:lnTo>
                    <a:pt x="10916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4" name="Freeform 149">
              <a:extLst>
                <a:ext uri="{FF2B5EF4-FFF2-40B4-BE49-F238E27FC236}">
                  <a16:creationId xmlns:a16="http://schemas.microsoft.com/office/drawing/2014/main" xmlns="" id="{656BD7EC-A3B4-49DE-B740-90E49F68D109}"/>
                </a:ext>
              </a:extLst>
            </p:cNvPr>
            <p:cNvSpPr/>
            <p:nvPr/>
          </p:nvSpPr>
          <p:spPr>
            <a:xfrm>
              <a:off x="13547201" y="0"/>
              <a:ext cx="367445" cy="434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516" y="21600"/>
                  </a:moveTo>
                  <a:lnTo>
                    <a:pt x="10093" y="21429"/>
                  </a:lnTo>
                  <a:lnTo>
                    <a:pt x="7873" y="20746"/>
                  </a:lnTo>
                  <a:lnTo>
                    <a:pt x="6662" y="20405"/>
                  </a:lnTo>
                  <a:lnTo>
                    <a:pt x="5652" y="19892"/>
                  </a:lnTo>
                  <a:lnTo>
                    <a:pt x="4643" y="19124"/>
                  </a:lnTo>
                  <a:lnTo>
                    <a:pt x="2826" y="17587"/>
                  </a:lnTo>
                  <a:lnTo>
                    <a:pt x="2019" y="16734"/>
                  </a:lnTo>
                  <a:lnTo>
                    <a:pt x="1413" y="15880"/>
                  </a:lnTo>
                  <a:lnTo>
                    <a:pt x="807" y="14855"/>
                  </a:lnTo>
                  <a:lnTo>
                    <a:pt x="404" y="13831"/>
                  </a:lnTo>
                  <a:lnTo>
                    <a:pt x="0" y="11782"/>
                  </a:lnTo>
                  <a:lnTo>
                    <a:pt x="0" y="9733"/>
                  </a:lnTo>
                  <a:lnTo>
                    <a:pt x="404" y="7684"/>
                  </a:lnTo>
                  <a:lnTo>
                    <a:pt x="807" y="6659"/>
                  </a:lnTo>
                  <a:lnTo>
                    <a:pt x="1413" y="5635"/>
                  </a:lnTo>
                  <a:lnTo>
                    <a:pt x="2019" y="4781"/>
                  </a:lnTo>
                  <a:lnTo>
                    <a:pt x="2826" y="3927"/>
                  </a:lnTo>
                  <a:lnTo>
                    <a:pt x="4643" y="2391"/>
                  </a:lnTo>
                  <a:lnTo>
                    <a:pt x="5652" y="1878"/>
                  </a:lnTo>
                  <a:lnTo>
                    <a:pt x="6662" y="1195"/>
                  </a:lnTo>
                  <a:lnTo>
                    <a:pt x="7873" y="854"/>
                  </a:lnTo>
                  <a:lnTo>
                    <a:pt x="10093" y="171"/>
                  </a:lnTo>
                  <a:lnTo>
                    <a:pt x="12516" y="0"/>
                  </a:lnTo>
                  <a:lnTo>
                    <a:pt x="14938" y="171"/>
                  </a:lnTo>
                  <a:lnTo>
                    <a:pt x="18572" y="1195"/>
                  </a:lnTo>
                  <a:lnTo>
                    <a:pt x="19581" y="1878"/>
                  </a:lnTo>
                  <a:lnTo>
                    <a:pt x="20591" y="2391"/>
                  </a:lnTo>
                  <a:lnTo>
                    <a:pt x="21600" y="3244"/>
                  </a:lnTo>
                  <a:lnTo>
                    <a:pt x="17159" y="7001"/>
                  </a:lnTo>
                  <a:lnTo>
                    <a:pt x="16150" y="6318"/>
                  </a:lnTo>
                  <a:lnTo>
                    <a:pt x="14938" y="5806"/>
                  </a:lnTo>
                  <a:lnTo>
                    <a:pt x="13727" y="5464"/>
                  </a:lnTo>
                  <a:lnTo>
                    <a:pt x="12516" y="5293"/>
                  </a:lnTo>
                  <a:lnTo>
                    <a:pt x="11305" y="5464"/>
                  </a:lnTo>
                  <a:lnTo>
                    <a:pt x="10093" y="5806"/>
                  </a:lnTo>
                  <a:lnTo>
                    <a:pt x="9084" y="6318"/>
                  </a:lnTo>
                  <a:lnTo>
                    <a:pt x="8075" y="7001"/>
                  </a:lnTo>
                  <a:lnTo>
                    <a:pt x="7267" y="7855"/>
                  </a:lnTo>
                  <a:lnTo>
                    <a:pt x="6662" y="8708"/>
                  </a:lnTo>
                  <a:lnTo>
                    <a:pt x="6258" y="9733"/>
                  </a:lnTo>
                  <a:lnTo>
                    <a:pt x="6258" y="11782"/>
                  </a:lnTo>
                  <a:lnTo>
                    <a:pt x="6662" y="12806"/>
                  </a:lnTo>
                  <a:lnTo>
                    <a:pt x="7267" y="13831"/>
                  </a:lnTo>
                  <a:lnTo>
                    <a:pt x="8075" y="14514"/>
                  </a:lnTo>
                  <a:lnTo>
                    <a:pt x="9084" y="15197"/>
                  </a:lnTo>
                  <a:lnTo>
                    <a:pt x="10093" y="15709"/>
                  </a:lnTo>
                  <a:lnTo>
                    <a:pt x="11305" y="16051"/>
                  </a:lnTo>
                  <a:lnTo>
                    <a:pt x="12516" y="16221"/>
                  </a:lnTo>
                  <a:lnTo>
                    <a:pt x="13727" y="16051"/>
                  </a:lnTo>
                  <a:lnTo>
                    <a:pt x="14938" y="15709"/>
                  </a:lnTo>
                  <a:lnTo>
                    <a:pt x="16150" y="15197"/>
                  </a:lnTo>
                  <a:lnTo>
                    <a:pt x="17159" y="14514"/>
                  </a:lnTo>
                  <a:lnTo>
                    <a:pt x="21600" y="18270"/>
                  </a:lnTo>
                  <a:lnTo>
                    <a:pt x="20591" y="19124"/>
                  </a:lnTo>
                  <a:lnTo>
                    <a:pt x="19581" y="19892"/>
                  </a:lnTo>
                  <a:lnTo>
                    <a:pt x="18572" y="20405"/>
                  </a:lnTo>
                  <a:lnTo>
                    <a:pt x="14938" y="21429"/>
                  </a:lnTo>
                  <a:lnTo>
                    <a:pt x="12516" y="2160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720609166"/>
      </p:ext>
    </p:extLst>
  </p:cSld>
  <p:clrMapOvr>
    <a:masterClrMapping/>
  </p:clrMapOvr>
  <p:transition spd="slow">
    <p:push dir="u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110DEF16-6A62-4182-B773-78D2146C82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2800">
                <a:latin typeface="Circe Bold" panose="020B0602020203020203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xmlns="" id="{C74DCBBA-61A8-46C0-8BFA-F807B29FC3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4A3C232D-9B84-4055-9883-35363B0B7CEF}" type="datetime1">
              <a:rPr lang="ru-RU" smtClean="0"/>
              <a:t>30.09.2020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xmlns="" id="{EFA1AFBD-CCA5-44CF-8E93-CA61D755AB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3C8E2432-6A31-4133-BD89-87B62C1E74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1E56529A-E964-4A93-88B9-EA17EA7DBFDC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grpSp>
        <p:nvGrpSpPr>
          <p:cNvPr id="6" name="Группа 69">
            <a:extLst>
              <a:ext uri="{FF2B5EF4-FFF2-40B4-BE49-F238E27FC236}">
                <a16:creationId xmlns:a16="http://schemas.microsoft.com/office/drawing/2014/main" xmlns="" id="{87104F06-2A1C-4B38-8677-EEC1445D2CD3}"/>
              </a:ext>
            </a:extLst>
          </p:cNvPr>
          <p:cNvGrpSpPr/>
          <p:nvPr userDrawn="1"/>
        </p:nvGrpSpPr>
        <p:grpSpPr>
          <a:xfrm>
            <a:off x="1188976" y="6403911"/>
            <a:ext cx="9814048" cy="457574"/>
            <a:chOff x="0" y="0"/>
            <a:chExt cx="16167043" cy="753778"/>
          </a:xfrm>
          <a:solidFill>
            <a:srgbClr val="004E6B"/>
          </a:solidFill>
        </p:grpSpPr>
        <p:sp>
          <p:nvSpPr>
            <p:cNvPr id="7" name="bk object 17">
              <a:extLst>
                <a:ext uri="{FF2B5EF4-FFF2-40B4-BE49-F238E27FC236}">
                  <a16:creationId xmlns:a16="http://schemas.microsoft.com/office/drawing/2014/main" xmlns="" id="{E6575C8C-D3AE-4220-823F-23C0F5DB0A4C}"/>
                </a:ext>
              </a:extLst>
            </p:cNvPr>
            <p:cNvSpPr/>
            <p:nvPr/>
          </p:nvSpPr>
          <p:spPr>
            <a:xfrm>
              <a:off x="14775181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8" name="bk object 18">
              <a:extLst>
                <a:ext uri="{FF2B5EF4-FFF2-40B4-BE49-F238E27FC236}">
                  <a16:creationId xmlns:a16="http://schemas.microsoft.com/office/drawing/2014/main" xmlns="" id="{E2006577-5FB7-431B-8D27-2942ABEBF9A4}"/>
                </a:ext>
              </a:extLst>
            </p:cNvPr>
            <p:cNvSpPr/>
            <p:nvPr/>
          </p:nvSpPr>
          <p:spPr>
            <a:xfrm>
              <a:off x="1509638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" name="bk object 19">
              <a:extLst>
                <a:ext uri="{FF2B5EF4-FFF2-40B4-BE49-F238E27FC236}">
                  <a16:creationId xmlns:a16="http://schemas.microsoft.com/office/drawing/2014/main" xmlns="" id="{8B68CB1E-59E9-403E-B002-8EF9635743D1}"/>
                </a:ext>
              </a:extLst>
            </p:cNvPr>
            <p:cNvSpPr/>
            <p:nvPr/>
          </p:nvSpPr>
          <p:spPr>
            <a:xfrm>
              <a:off x="15417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" name="bk object 20">
              <a:extLst>
                <a:ext uri="{FF2B5EF4-FFF2-40B4-BE49-F238E27FC236}">
                  <a16:creationId xmlns:a16="http://schemas.microsoft.com/office/drawing/2014/main" xmlns="" id="{8914A1A6-013B-4BA3-B8B0-3497EA8A6C09}"/>
                </a:ext>
              </a:extLst>
            </p:cNvPr>
            <p:cNvSpPr/>
            <p:nvPr/>
          </p:nvSpPr>
          <p:spPr>
            <a:xfrm>
              <a:off x="15738786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" name="bk object 21">
              <a:extLst>
                <a:ext uri="{FF2B5EF4-FFF2-40B4-BE49-F238E27FC236}">
                  <a16:creationId xmlns:a16="http://schemas.microsoft.com/office/drawing/2014/main" xmlns="" id="{AD61ECF7-5331-431D-9A02-70828983C3BE}"/>
                </a:ext>
              </a:extLst>
            </p:cNvPr>
            <p:cNvSpPr/>
            <p:nvPr/>
          </p:nvSpPr>
          <p:spPr>
            <a:xfrm>
              <a:off x="1605998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2" name="bk object 22">
              <a:extLst>
                <a:ext uri="{FF2B5EF4-FFF2-40B4-BE49-F238E27FC236}">
                  <a16:creationId xmlns:a16="http://schemas.microsoft.com/office/drawing/2014/main" xmlns="" id="{B41CC8F3-E1E3-4C57-A53F-5C22BFD2FEC0}"/>
                </a:ext>
              </a:extLst>
            </p:cNvPr>
            <p:cNvSpPr/>
            <p:nvPr/>
          </p:nvSpPr>
          <p:spPr>
            <a:xfrm>
              <a:off x="9635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3" name="bk object 23">
              <a:extLst>
                <a:ext uri="{FF2B5EF4-FFF2-40B4-BE49-F238E27FC236}">
                  <a16:creationId xmlns:a16="http://schemas.microsoft.com/office/drawing/2014/main" xmlns="" id="{7E4B1E55-A04D-4DFE-8619-D31C520F4D5E}"/>
                </a:ext>
              </a:extLst>
            </p:cNvPr>
            <p:cNvSpPr/>
            <p:nvPr/>
          </p:nvSpPr>
          <p:spPr>
            <a:xfrm>
              <a:off x="995718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4" name="bk object 24">
              <a:extLst>
                <a:ext uri="{FF2B5EF4-FFF2-40B4-BE49-F238E27FC236}">
                  <a16:creationId xmlns:a16="http://schemas.microsoft.com/office/drawing/2014/main" xmlns="" id="{932EFDD8-1AE6-4610-B169-9E3044720FEB}"/>
                </a:ext>
              </a:extLst>
            </p:cNvPr>
            <p:cNvSpPr/>
            <p:nvPr/>
          </p:nvSpPr>
          <p:spPr>
            <a:xfrm>
              <a:off x="102783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5" name="bk object 25">
              <a:extLst>
                <a:ext uri="{FF2B5EF4-FFF2-40B4-BE49-F238E27FC236}">
                  <a16:creationId xmlns:a16="http://schemas.microsoft.com/office/drawing/2014/main" xmlns="" id="{A9E9CF0A-5A0C-4EAA-9BA2-0F553E070ED6}"/>
                </a:ext>
              </a:extLst>
            </p:cNvPr>
            <p:cNvSpPr/>
            <p:nvPr/>
          </p:nvSpPr>
          <p:spPr>
            <a:xfrm>
              <a:off x="10599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6" name="bk object 26">
              <a:extLst>
                <a:ext uri="{FF2B5EF4-FFF2-40B4-BE49-F238E27FC236}">
                  <a16:creationId xmlns:a16="http://schemas.microsoft.com/office/drawing/2014/main" xmlns="" id="{99B8017B-6921-47B7-8E4C-97C20F741298}"/>
                </a:ext>
              </a:extLst>
            </p:cNvPr>
            <p:cNvSpPr/>
            <p:nvPr/>
          </p:nvSpPr>
          <p:spPr>
            <a:xfrm>
              <a:off x="10920765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7" name="bk object 27">
              <a:extLst>
                <a:ext uri="{FF2B5EF4-FFF2-40B4-BE49-F238E27FC236}">
                  <a16:creationId xmlns:a16="http://schemas.microsoft.com/office/drawing/2014/main" xmlns="" id="{3F70BD0F-AFDD-4D2D-94AA-912127526413}"/>
                </a:ext>
              </a:extLst>
            </p:cNvPr>
            <p:cNvSpPr/>
            <p:nvPr/>
          </p:nvSpPr>
          <p:spPr>
            <a:xfrm>
              <a:off x="1124198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8" name="bk object 28">
              <a:extLst>
                <a:ext uri="{FF2B5EF4-FFF2-40B4-BE49-F238E27FC236}">
                  <a16:creationId xmlns:a16="http://schemas.microsoft.com/office/drawing/2014/main" xmlns="" id="{BA2E11D3-9A21-49FB-ABE0-1A235B004E6C}"/>
                </a:ext>
              </a:extLst>
            </p:cNvPr>
            <p:cNvSpPr/>
            <p:nvPr/>
          </p:nvSpPr>
          <p:spPr>
            <a:xfrm>
              <a:off x="8029985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9" name="bk object 29">
              <a:extLst>
                <a:ext uri="{FF2B5EF4-FFF2-40B4-BE49-F238E27FC236}">
                  <a16:creationId xmlns:a16="http://schemas.microsoft.com/office/drawing/2014/main" xmlns="" id="{F8B44C8D-0F23-41D0-A9D7-88810C7A5C20}"/>
                </a:ext>
              </a:extLst>
            </p:cNvPr>
            <p:cNvSpPr/>
            <p:nvPr/>
          </p:nvSpPr>
          <p:spPr>
            <a:xfrm>
              <a:off x="8351179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0" name="bk object 30">
              <a:extLst>
                <a:ext uri="{FF2B5EF4-FFF2-40B4-BE49-F238E27FC236}">
                  <a16:creationId xmlns:a16="http://schemas.microsoft.com/office/drawing/2014/main" xmlns="" id="{A3928F41-E997-4547-95C8-BB46B75AB266}"/>
                </a:ext>
              </a:extLst>
            </p:cNvPr>
            <p:cNvSpPr/>
            <p:nvPr/>
          </p:nvSpPr>
          <p:spPr>
            <a:xfrm>
              <a:off x="8672372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1" name="bk object 31">
              <a:extLst>
                <a:ext uri="{FF2B5EF4-FFF2-40B4-BE49-F238E27FC236}">
                  <a16:creationId xmlns:a16="http://schemas.microsoft.com/office/drawing/2014/main" xmlns="" id="{DB4F6EDF-3904-419F-8DDF-B9F470498F4E}"/>
                </a:ext>
              </a:extLst>
            </p:cNvPr>
            <p:cNvSpPr/>
            <p:nvPr/>
          </p:nvSpPr>
          <p:spPr>
            <a:xfrm>
              <a:off x="899358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2" name="bk object 32">
              <a:extLst>
                <a:ext uri="{FF2B5EF4-FFF2-40B4-BE49-F238E27FC236}">
                  <a16:creationId xmlns:a16="http://schemas.microsoft.com/office/drawing/2014/main" xmlns="" id="{5F0ACAAF-92AC-4207-8FCF-7C670A3E3D6A}"/>
                </a:ext>
              </a:extLst>
            </p:cNvPr>
            <p:cNvSpPr/>
            <p:nvPr/>
          </p:nvSpPr>
          <p:spPr>
            <a:xfrm>
              <a:off x="9314783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3" name="bk object 33">
              <a:extLst>
                <a:ext uri="{FF2B5EF4-FFF2-40B4-BE49-F238E27FC236}">
                  <a16:creationId xmlns:a16="http://schemas.microsoft.com/office/drawing/2014/main" xmlns="" id="{13ABA04A-DB31-4BB2-A40C-41CF9EFBAADD}"/>
                </a:ext>
              </a:extLst>
            </p:cNvPr>
            <p:cNvSpPr/>
            <p:nvPr/>
          </p:nvSpPr>
          <p:spPr>
            <a:xfrm>
              <a:off x="642397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4" name="bk object 34">
              <a:extLst>
                <a:ext uri="{FF2B5EF4-FFF2-40B4-BE49-F238E27FC236}">
                  <a16:creationId xmlns:a16="http://schemas.microsoft.com/office/drawing/2014/main" xmlns="" id="{2FE3D135-B482-4A84-8844-EBF001FFFBFD}"/>
                </a:ext>
              </a:extLst>
            </p:cNvPr>
            <p:cNvSpPr/>
            <p:nvPr/>
          </p:nvSpPr>
          <p:spPr>
            <a:xfrm>
              <a:off x="674518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5" name="bk object 35">
              <a:extLst>
                <a:ext uri="{FF2B5EF4-FFF2-40B4-BE49-F238E27FC236}">
                  <a16:creationId xmlns:a16="http://schemas.microsoft.com/office/drawing/2014/main" xmlns="" id="{B81B3750-060D-479D-A0AC-B52B35F60688}"/>
                </a:ext>
              </a:extLst>
            </p:cNvPr>
            <p:cNvSpPr/>
            <p:nvPr/>
          </p:nvSpPr>
          <p:spPr>
            <a:xfrm>
              <a:off x="706638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6" name="bk object 36">
              <a:extLst>
                <a:ext uri="{FF2B5EF4-FFF2-40B4-BE49-F238E27FC236}">
                  <a16:creationId xmlns:a16="http://schemas.microsoft.com/office/drawing/2014/main" xmlns="" id="{8E502054-7081-4E9A-AADF-23F8912855B4}"/>
                </a:ext>
              </a:extLst>
            </p:cNvPr>
            <p:cNvSpPr/>
            <p:nvPr/>
          </p:nvSpPr>
          <p:spPr>
            <a:xfrm>
              <a:off x="7387554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7" name="bk object 37">
              <a:extLst>
                <a:ext uri="{FF2B5EF4-FFF2-40B4-BE49-F238E27FC236}">
                  <a16:creationId xmlns:a16="http://schemas.microsoft.com/office/drawing/2014/main" xmlns="" id="{1B695B9B-24A7-4EBA-8D77-CFEB09FE426C}"/>
                </a:ext>
              </a:extLst>
            </p:cNvPr>
            <p:cNvSpPr/>
            <p:nvPr/>
          </p:nvSpPr>
          <p:spPr>
            <a:xfrm>
              <a:off x="7708790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8" name="bk object 38">
              <a:extLst>
                <a:ext uri="{FF2B5EF4-FFF2-40B4-BE49-F238E27FC236}">
                  <a16:creationId xmlns:a16="http://schemas.microsoft.com/office/drawing/2014/main" xmlns="" id="{CE8E3ECC-6FDF-4311-A273-B6DD60F7F4A2}"/>
                </a:ext>
              </a:extLst>
            </p:cNvPr>
            <p:cNvSpPr/>
            <p:nvPr/>
          </p:nvSpPr>
          <p:spPr>
            <a:xfrm>
              <a:off x="4817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9" name="bk object 39">
              <a:extLst>
                <a:ext uri="{FF2B5EF4-FFF2-40B4-BE49-F238E27FC236}">
                  <a16:creationId xmlns:a16="http://schemas.microsoft.com/office/drawing/2014/main" xmlns="" id="{B2B02803-0F2E-4565-A776-9080D7A7567C}"/>
                </a:ext>
              </a:extLst>
            </p:cNvPr>
            <p:cNvSpPr/>
            <p:nvPr/>
          </p:nvSpPr>
          <p:spPr>
            <a:xfrm>
              <a:off x="513917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0" name="bk object 40">
              <a:extLst>
                <a:ext uri="{FF2B5EF4-FFF2-40B4-BE49-F238E27FC236}">
                  <a16:creationId xmlns:a16="http://schemas.microsoft.com/office/drawing/2014/main" xmlns="" id="{166BC9B7-86C4-40CA-B5C9-66E5D507189C}"/>
                </a:ext>
              </a:extLst>
            </p:cNvPr>
            <p:cNvSpPr/>
            <p:nvPr/>
          </p:nvSpPr>
          <p:spPr>
            <a:xfrm>
              <a:off x="546036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1" name="bk object 41">
              <a:extLst>
                <a:ext uri="{FF2B5EF4-FFF2-40B4-BE49-F238E27FC236}">
                  <a16:creationId xmlns:a16="http://schemas.microsoft.com/office/drawing/2014/main" xmlns="" id="{3D12FDB5-DE6C-40E2-9ADB-A8E838ADD813}"/>
                </a:ext>
              </a:extLst>
            </p:cNvPr>
            <p:cNvSpPr/>
            <p:nvPr/>
          </p:nvSpPr>
          <p:spPr>
            <a:xfrm>
              <a:off x="578156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2" name="bk object 42">
              <a:extLst>
                <a:ext uri="{FF2B5EF4-FFF2-40B4-BE49-F238E27FC236}">
                  <a16:creationId xmlns:a16="http://schemas.microsoft.com/office/drawing/2014/main" xmlns="" id="{84AA4AAE-545D-44EB-9349-B89F59787CB0}"/>
                </a:ext>
              </a:extLst>
            </p:cNvPr>
            <p:cNvSpPr/>
            <p:nvPr/>
          </p:nvSpPr>
          <p:spPr>
            <a:xfrm>
              <a:off x="61027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3" name="bk object 43">
              <a:extLst>
                <a:ext uri="{FF2B5EF4-FFF2-40B4-BE49-F238E27FC236}">
                  <a16:creationId xmlns:a16="http://schemas.microsoft.com/office/drawing/2014/main" xmlns="" id="{37D9763E-8ABC-45B9-B952-103C8CB2ECE4}"/>
                </a:ext>
              </a:extLst>
            </p:cNvPr>
            <p:cNvSpPr/>
            <p:nvPr/>
          </p:nvSpPr>
          <p:spPr>
            <a:xfrm>
              <a:off x="3211985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4" name="bk object 44">
              <a:extLst>
                <a:ext uri="{FF2B5EF4-FFF2-40B4-BE49-F238E27FC236}">
                  <a16:creationId xmlns:a16="http://schemas.microsoft.com/office/drawing/2014/main" xmlns="" id="{5EEF5925-C709-4E90-8253-8B47F85F8CEF}"/>
                </a:ext>
              </a:extLst>
            </p:cNvPr>
            <p:cNvSpPr/>
            <p:nvPr/>
          </p:nvSpPr>
          <p:spPr>
            <a:xfrm>
              <a:off x="3533179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5" name="bk object 45">
              <a:extLst>
                <a:ext uri="{FF2B5EF4-FFF2-40B4-BE49-F238E27FC236}">
                  <a16:creationId xmlns:a16="http://schemas.microsoft.com/office/drawing/2014/main" xmlns="" id="{1FA34945-D1D5-40AF-B9CD-AB48CE2DC74D}"/>
                </a:ext>
              </a:extLst>
            </p:cNvPr>
            <p:cNvSpPr/>
            <p:nvPr/>
          </p:nvSpPr>
          <p:spPr>
            <a:xfrm>
              <a:off x="3854374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6" name="bk object 46">
              <a:extLst>
                <a:ext uri="{FF2B5EF4-FFF2-40B4-BE49-F238E27FC236}">
                  <a16:creationId xmlns:a16="http://schemas.microsoft.com/office/drawing/2014/main" xmlns="" id="{C9C2E9F2-884A-4582-AE53-EDB388F2D196}"/>
                </a:ext>
              </a:extLst>
            </p:cNvPr>
            <p:cNvSpPr/>
            <p:nvPr/>
          </p:nvSpPr>
          <p:spPr>
            <a:xfrm>
              <a:off x="417557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7" name="bk object 47">
              <a:extLst>
                <a:ext uri="{FF2B5EF4-FFF2-40B4-BE49-F238E27FC236}">
                  <a16:creationId xmlns:a16="http://schemas.microsoft.com/office/drawing/2014/main" xmlns="" id="{B7E6C0D1-4E79-4A82-AE10-A94F38B36D01}"/>
                </a:ext>
              </a:extLst>
            </p:cNvPr>
            <p:cNvSpPr/>
            <p:nvPr/>
          </p:nvSpPr>
          <p:spPr>
            <a:xfrm>
              <a:off x="449678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8" name="bk object 48">
              <a:extLst>
                <a:ext uri="{FF2B5EF4-FFF2-40B4-BE49-F238E27FC236}">
                  <a16:creationId xmlns:a16="http://schemas.microsoft.com/office/drawing/2014/main" xmlns="" id="{2376301F-C298-42E8-BB1E-16E0F921BE38}"/>
                </a:ext>
              </a:extLst>
            </p:cNvPr>
            <p:cNvSpPr/>
            <p:nvPr/>
          </p:nvSpPr>
          <p:spPr>
            <a:xfrm>
              <a:off x="1605992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9" name="bk object 49">
              <a:extLst>
                <a:ext uri="{FF2B5EF4-FFF2-40B4-BE49-F238E27FC236}">
                  <a16:creationId xmlns:a16="http://schemas.microsoft.com/office/drawing/2014/main" xmlns="" id="{CA2DCD89-DB61-4208-AFF8-3EA00780E57A}"/>
                </a:ext>
              </a:extLst>
            </p:cNvPr>
            <p:cNvSpPr/>
            <p:nvPr/>
          </p:nvSpPr>
          <p:spPr>
            <a:xfrm>
              <a:off x="19271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0" name="bk object 50">
              <a:extLst>
                <a:ext uri="{FF2B5EF4-FFF2-40B4-BE49-F238E27FC236}">
                  <a16:creationId xmlns:a16="http://schemas.microsoft.com/office/drawing/2014/main" xmlns="" id="{AE8B1637-BC6B-4BE8-A944-B87CBCE6996E}"/>
                </a:ext>
              </a:extLst>
            </p:cNvPr>
            <p:cNvSpPr/>
            <p:nvPr/>
          </p:nvSpPr>
          <p:spPr>
            <a:xfrm>
              <a:off x="2248381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1" name="bk object 51">
              <a:extLst>
                <a:ext uri="{FF2B5EF4-FFF2-40B4-BE49-F238E27FC236}">
                  <a16:creationId xmlns:a16="http://schemas.microsoft.com/office/drawing/2014/main" xmlns="" id="{4091BD9A-9526-4D22-B40D-A8A533CD88CE}"/>
                </a:ext>
              </a:extLst>
            </p:cNvPr>
            <p:cNvSpPr/>
            <p:nvPr/>
          </p:nvSpPr>
          <p:spPr>
            <a:xfrm>
              <a:off x="25695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2" name="bk object 52">
              <a:extLst>
                <a:ext uri="{FF2B5EF4-FFF2-40B4-BE49-F238E27FC236}">
                  <a16:creationId xmlns:a16="http://schemas.microsoft.com/office/drawing/2014/main" xmlns="" id="{CEA17DDC-EA4C-4F5E-A615-C3ACC84AD1EC}"/>
                </a:ext>
              </a:extLst>
            </p:cNvPr>
            <p:cNvSpPr/>
            <p:nvPr/>
          </p:nvSpPr>
          <p:spPr>
            <a:xfrm>
              <a:off x="2890791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3" name="bk object 53">
              <a:extLst>
                <a:ext uri="{FF2B5EF4-FFF2-40B4-BE49-F238E27FC236}">
                  <a16:creationId xmlns:a16="http://schemas.microsoft.com/office/drawing/2014/main" xmlns="" id="{00913525-0792-4938-82AC-40B127183264}"/>
                </a:ext>
              </a:extLst>
            </p:cNvPr>
            <p:cNvSpPr/>
            <p:nvPr/>
          </p:nvSpPr>
          <p:spPr>
            <a:xfrm>
              <a:off x="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4" name="bk object 54">
              <a:extLst>
                <a:ext uri="{FF2B5EF4-FFF2-40B4-BE49-F238E27FC236}">
                  <a16:creationId xmlns:a16="http://schemas.microsoft.com/office/drawing/2014/main" xmlns="" id="{86BD8238-4F53-4BC5-B09F-B76686737ED0}"/>
                </a:ext>
              </a:extLst>
            </p:cNvPr>
            <p:cNvSpPr/>
            <p:nvPr/>
          </p:nvSpPr>
          <p:spPr>
            <a:xfrm>
              <a:off x="321172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5" name="bk object 55">
              <a:extLst>
                <a:ext uri="{FF2B5EF4-FFF2-40B4-BE49-F238E27FC236}">
                  <a16:creationId xmlns:a16="http://schemas.microsoft.com/office/drawing/2014/main" xmlns="" id="{F6196142-79A1-469F-BDE4-F4FEBAE6C317}"/>
                </a:ext>
              </a:extLst>
            </p:cNvPr>
            <p:cNvSpPr/>
            <p:nvPr/>
          </p:nvSpPr>
          <p:spPr>
            <a:xfrm>
              <a:off x="642367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6" name="bk object 56">
              <a:extLst>
                <a:ext uri="{FF2B5EF4-FFF2-40B4-BE49-F238E27FC236}">
                  <a16:creationId xmlns:a16="http://schemas.microsoft.com/office/drawing/2014/main" xmlns="" id="{1663B7AF-6EDE-4020-B1AE-875541ECF2D5}"/>
                </a:ext>
              </a:extLst>
            </p:cNvPr>
            <p:cNvSpPr/>
            <p:nvPr/>
          </p:nvSpPr>
          <p:spPr>
            <a:xfrm>
              <a:off x="963593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7" name="bk object 57">
              <a:extLst>
                <a:ext uri="{FF2B5EF4-FFF2-40B4-BE49-F238E27FC236}">
                  <a16:creationId xmlns:a16="http://schemas.microsoft.com/office/drawing/2014/main" xmlns="" id="{67DAE591-AA7C-4CDE-9352-197952D59235}"/>
                </a:ext>
              </a:extLst>
            </p:cNvPr>
            <p:cNvSpPr/>
            <p:nvPr/>
          </p:nvSpPr>
          <p:spPr>
            <a:xfrm>
              <a:off x="128479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8" name="bk object 58">
              <a:extLst>
                <a:ext uri="{FF2B5EF4-FFF2-40B4-BE49-F238E27FC236}">
                  <a16:creationId xmlns:a16="http://schemas.microsoft.com/office/drawing/2014/main" xmlns="" id="{5F1D259D-E2D2-4C24-8086-EF8CFDB40FE8}"/>
                </a:ext>
              </a:extLst>
            </p:cNvPr>
            <p:cNvSpPr/>
            <p:nvPr/>
          </p:nvSpPr>
          <p:spPr>
            <a:xfrm>
              <a:off x="1156317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9" name="bk object 59">
              <a:extLst>
                <a:ext uri="{FF2B5EF4-FFF2-40B4-BE49-F238E27FC236}">
                  <a16:creationId xmlns:a16="http://schemas.microsoft.com/office/drawing/2014/main" xmlns="" id="{6939EB6A-74E4-4374-B6A9-3AC3B2531B63}"/>
                </a:ext>
              </a:extLst>
            </p:cNvPr>
            <p:cNvSpPr/>
            <p:nvPr/>
          </p:nvSpPr>
          <p:spPr>
            <a:xfrm>
              <a:off x="1188436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0" name="bk object 60">
              <a:extLst>
                <a:ext uri="{FF2B5EF4-FFF2-40B4-BE49-F238E27FC236}">
                  <a16:creationId xmlns:a16="http://schemas.microsoft.com/office/drawing/2014/main" xmlns="" id="{731FFAFA-F13E-48B0-917B-D9D4FDC61729}"/>
                </a:ext>
              </a:extLst>
            </p:cNvPr>
            <p:cNvSpPr/>
            <p:nvPr/>
          </p:nvSpPr>
          <p:spPr>
            <a:xfrm>
              <a:off x="12205575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1" name="bk object 61">
              <a:extLst>
                <a:ext uri="{FF2B5EF4-FFF2-40B4-BE49-F238E27FC236}">
                  <a16:creationId xmlns:a16="http://schemas.microsoft.com/office/drawing/2014/main" xmlns="" id="{01602E46-BBC6-4AD5-AB85-13C460F68411}"/>
                </a:ext>
              </a:extLst>
            </p:cNvPr>
            <p:cNvSpPr/>
            <p:nvPr/>
          </p:nvSpPr>
          <p:spPr>
            <a:xfrm>
              <a:off x="12526757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2" name="Rectangle 139">
              <a:extLst>
                <a:ext uri="{FF2B5EF4-FFF2-40B4-BE49-F238E27FC236}">
                  <a16:creationId xmlns:a16="http://schemas.microsoft.com/office/drawing/2014/main" xmlns="" id="{E56EDDF9-6C21-48D0-AB33-2939F4FC5755}"/>
                </a:ext>
              </a:extLst>
            </p:cNvPr>
            <p:cNvSpPr/>
            <p:nvPr/>
          </p:nvSpPr>
          <p:spPr>
            <a:xfrm>
              <a:off x="12826047" y="3433"/>
              <a:ext cx="109890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3" name="Rectangle 140">
              <a:extLst>
                <a:ext uri="{FF2B5EF4-FFF2-40B4-BE49-F238E27FC236}">
                  <a16:creationId xmlns:a16="http://schemas.microsoft.com/office/drawing/2014/main" xmlns="" id="{5B73F172-BC24-4B07-B545-0E1666AAE57D}"/>
                </a:ext>
              </a:extLst>
            </p:cNvPr>
            <p:cNvSpPr/>
            <p:nvPr/>
          </p:nvSpPr>
          <p:spPr>
            <a:xfrm>
              <a:off x="13148848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4" name="Rectangle 141">
              <a:extLst>
                <a:ext uri="{FF2B5EF4-FFF2-40B4-BE49-F238E27FC236}">
                  <a16:creationId xmlns:a16="http://schemas.microsoft.com/office/drawing/2014/main" xmlns="" id="{8C47B220-DB7D-4381-8D35-A5F49599445E}"/>
                </a:ext>
              </a:extLst>
            </p:cNvPr>
            <p:cNvSpPr/>
            <p:nvPr/>
          </p:nvSpPr>
          <p:spPr>
            <a:xfrm>
              <a:off x="13468218" y="540866"/>
              <a:ext cx="109890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5" name="Rectangle 142">
              <a:extLst>
                <a:ext uri="{FF2B5EF4-FFF2-40B4-BE49-F238E27FC236}">
                  <a16:creationId xmlns:a16="http://schemas.microsoft.com/office/drawing/2014/main" xmlns="" id="{94489FA0-6BDE-4FB6-A1C5-F8C5F782A25A}"/>
                </a:ext>
              </a:extLst>
            </p:cNvPr>
            <p:cNvSpPr/>
            <p:nvPr/>
          </p:nvSpPr>
          <p:spPr>
            <a:xfrm>
              <a:off x="13791020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6" name="Rectangle 143">
              <a:extLst>
                <a:ext uri="{FF2B5EF4-FFF2-40B4-BE49-F238E27FC236}">
                  <a16:creationId xmlns:a16="http://schemas.microsoft.com/office/drawing/2014/main" xmlns="" id="{DFA89405-F5B7-4A96-A68C-4FAD9312E07E}"/>
                </a:ext>
              </a:extLst>
            </p:cNvPr>
            <p:cNvSpPr/>
            <p:nvPr/>
          </p:nvSpPr>
          <p:spPr>
            <a:xfrm>
              <a:off x="14113822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7" name="Freeform 144">
              <a:extLst>
                <a:ext uri="{FF2B5EF4-FFF2-40B4-BE49-F238E27FC236}">
                  <a16:creationId xmlns:a16="http://schemas.microsoft.com/office/drawing/2014/main" xmlns="" id="{9647B8B7-AB16-4978-8279-1208C3AA9C81}"/>
                </a:ext>
              </a:extLst>
            </p:cNvPr>
            <p:cNvSpPr/>
            <p:nvPr/>
          </p:nvSpPr>
          <p:spPr>
            <a:xfrm>
              <a:off x="14003931" y="3433"/>
              <a:ext cx="322803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5335"/>
                  </a:lnTo>
                  <a:lnTo>
                    <a:pt x="7353" y="5335"/>
                  </a:lnTo>
                  <a:lnTo>
                    <a:pt x="7353" y="21600"/>
                  </a:lnTo>
                  <a:lnTo>
                    <a:pt x="14477" y="21600"/>
                  </a:lnTo>
                  <a:lnTo>
                    <a:pt x="14477" y="5335"/>
                  </a:lnTo>
                  <a:lnTo>
                    <a:pt x="21600" y="5335"/>
                  </a:lnTo>
                  <a:lnTo>
                    <a:pt x="21600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8" name="Rectangle 145">
              <a:extLst>
                <a:ext uri="{FF2B5EF4-FFF2-40B4-BE49-F238E27FC236}">
                  <a16:creationId xmlns:a16="http://schemas.microsoft.com/office/drawing/2014/main" xmlns="" id="{6618BA70-530D-455B-B4CA-7FA4E0C3D26C}"/>
                </a:ext>
              </a:extLst>
            </p:cNvPr>
            <p:cNvSpPr/>
            <p:nvPr/>
          </p:nvSpPr>
          <p:spPr>
            <a:xfrm>
              <a:off x="14433190" y="3433"/>
              <a:ext cx="106456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9" name="Freeform 146">
              <a:extLst>
                <a:ext uri="{FF2B5EF4-FFF2-40B4-BE49-F238E27FC236}">
                  <a16:creationId xmlns:a16="http://schemas.microsoft.com/office/drawing/2014/main" xmlns="" id="{17ED6A48-6A5C-40D7-87C6-F42C9D3F9D2A}"/>
                </a:ext>
              </a:extLst>
            </p:cNvPr>
            <p:cNvSpPr/>
            <p:nvPr/>
          </p:nvSpPr>
          <p:spPr>
            <a:xfrm>
              <a:off x="13148848" y="3433"/>
              <a:ext cx="319369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6" y="10671"/>
                  </a:moveTo>
                  <a:lnTo>
                    <a:pt x="7200" y="10671"/>
                  </a:lnTo>
                  <a:lnTo>
                    <a:pt x="7200" y="5335"/>
                  </a:lnTo>
                  <a:lnTo>
                    <a:pt x="11613" y="5335"/>
                  </a:lnTo>
                  <a:lnTo>
                    <a:pt x="12310" y="5508"/>
                  </a:lnTo>
                  <a:lnTo>
                    <a:pt x="13471" y="6196"/>
                  </a:lnTo>
                  <a:lnTo>
                    <a:pt x="14168" y="7057"/>
                  </a:lnTo>
                  <a:lnTo>
                    <a:pt x="14400" y="7401"/>
                  </a:lnTo>
                  <a:lnTo>
                    <a:pt x="14400" y="8606"/>
                  </a:lnTo>
                  <a:lnTo>
                    <a:pt x="14168" y="9122"/>
                  </a:lnTo>
                  <a:lnTo>
                    <a:pt x="13471" y="9982"/>
                  </a:lnTo>
                  <a:lnTo>
                    <a:pt x="12310" y="10499"/>
                  </a:lnTo>
                  <a:lnTo>
                    <a:pt x="11613" y="10671"/>
                  </a:lnTo>
                  <a:lnTo>
                    <a:pt x="10916" y="10671"/>
                  </a:lnTo>
                  <a:close/>
                  <a:moveTo>
                    <a:pt x="10916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7200" y="21600"/>
                  </a:lnTo>
                  <a:lnTo>
                    <a:pt x="7200" y="16006"/>
                  </a:lnTo>
                  <a:lnTo>
                    <a:pt x="10916" y="16006"/>
                  </a:lnTo>
                  <a:lnTo>
                    <a:pt x="13006" y="15834"/>
                  </a:lnTo>
                  <a:lnTo>
                    <a:pt x="15097" y="15490"/>
                  </a:lnTo>
                  <a:lnTo>
                    <a:pt x="16955" y="14629"/>
                  </a:lnTo>
                  <a:lnTo>
                    <a:pt x="18581" y="13769"/>
                  </a:lnTo>
                  <a:lnTo>
                    <a:pt x="19974" y="12564"/>
                  </a:lnTo>
                  <a:lnTo>
                    <a:pt x="20903" y="11187"/>
                  </a:lnTo>
                  <a:lnTo>
                    <a:pt x="21600" y="9638"/>
                  </a:lnTo>
                  <a:lnTo>
                    <a:pt x="21600" y="6368"/>
                  </a:lnTo>
                  <a:lnTo>
                    <a:pt x="20903" y="4819"/>
                  </a:lnTo>
                  <a:lnTo>
                    <a:pt x="19974" y="3614"/>
                  </a:lnTo>
                  <a:lnTo>
                    <a:pt x="18581" y="2410"/>
                  </a:lnTo>
                  <a:lnTo>
                    <a:pt x="16955" y="1377"/>
                  </a:lnTo>
                  <a:lnTo>
                    <a:pt x="15097" y="688"/>
                  </a:lnTo>
                  <a:lnTo>
                    <a:pt x="13006" y="172"/>
                  </a:lnTo>
                  <a:lnTo>
                    <a:pt x="10916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0" name="Freeform 149">
              <a:extLst>
                <a:ext uri="{FF2B5EF4-FFF2-40B4-BE49-F238E27FC236}">
                  <a16:creationId xmlns:a16="http://schemas.microsoft.com/office/drawing/2014/main" xmlns="" id="{41F6A270-6172-4F7D-BBF0-CB4700F25086}"/>
                </a:ext>
              </a:extLst>
            </p:cNvPr>
            <p:cNvSpPr/>
            <p:nvPr/>
          </p:nvSpPr>
          <p:spPr>
            <a:xfrm>
              <a:off x="13547201" y="0"/>
              <a:ext cx="367445" cy="434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516" y="21600"/>
                  </a:moveTo>
                  <a:lnTo>
                    <a:pt x="10093" y="21429"/>
                  </a:lnTo>
                  <a:lnTo>
                    <a:pt x="7873" y="20746"/>
                  </a:lnTo>
                  <a:lnTo>
                    <a:pt x="6662" y="20405"/>
                  </a:lnTo>
                  <a:lnTo>
                    <a:pt x="5652" y="19892"/>
                  </a:lnTo>
                  <a:lnTo>
                    <a:pt x="4643" y="19124"/>
                  </a:lnTo>
                  <a:lnTo>
                    <a:pt x="2826" y="17587"/>
                  </a:lnTo>
                  <a:lnTo>
                    <a:pt x="2019" y="16734"/>
                  </a:lnTo>
                  <a:lnTo>
                    <a:pt x="1413" y="15880"/>
                  </a:lnTo>
                  <a:lnTo>
                    <a:pt x="807" y="14855"/>
                  </a:lnTo>
                  <a:lnTo>
                    <a:pt x="404" y="13831"/>
                  </a:lnTo>
                  <a:lnTo>
                    <a:pt x="0" y="11782"/>
                  </a:lnTo>
                  <a:lnTo>
                    <a:pt x="0" y="9733"/>
                  </a:lnTo>
                  <a:lnTo>
                    <a:pt x="404" y="7684"/>
                  </a:lnTo>
                  <a:lnTo>
                    <a:pt x="807" y="6659"/>
                  </a:lnTo>
                  <a:lnTo>
                    <a:pt x="1413" y="5635"/>
                  </a:lnTo>
                  <a:lnTo>
                    <a:pt x="2019" y="4781"/>
                  </a:lnTo>
                  <a:lnTo>
                    <a:pt x="2826" y="3927"/>
                  </a:lnTo>
                  <a:lnTo>
                    <a:pt x="4643" y="2391"/>
                  </a:lnTo>
                  <a:lnTo>
                    <a:pt x="5652" y="1878"/>
                  </a:lnTo>
                  <a:lnTo>
                    <a:pt x="6662" y="1195"/>
                  </a:lnTo>
                  <a:lnTo>
                    <a:pt x="7873" y="854"/>
                  </a:lnTo>
                  <a:lnTo>
                    <a:pt x="10093" y="171"/>
                  </a:lnTo>
                  <a:lnTo>
                    <a:pt x="12516" y="0"/>
                  </a:lnTo>
                  <a:lnTo>
                    <a:pt x="14938" y="171"/>
                  </a:lnTo>
                  <a:lnTo>
                    <a:pt x="18572" y="1195"/>
                  </a:lnTo>
                  <a:lnTo>
                    <a:pt x="19581" y="1878"/>
                  </a:lnTo>
                  <a:lnTo>
                    <a:pt x="20591" y="2391"/>
                  </a:lnTo>
                  <a:lnTo>
                    <a:pt x="21600" y="3244"/>
                  </a:lnTo>
                  <a:lnTo>
                    <a:pt x="17159" y="7001"/>
                  </a:lnTo>
                  <a:lnTo>
                    <a:pt x="16150" y="6318"/>
                  </a:lnTo>
                  <a:lnTo>
                    <a:pt x="14938" y="5806"/>
                  </a:lnTo>
                  <a:lnTo>
                    <a:pt x="13727" y="5464"/>
                  </a:lnTo>
                  <a:lnTo>
                    <a:pt x="12516" y="5293"/>
                  </a:lnTo>
                  <a:lnTo>
                    <a:pt x="11305" y="5464"/>
                  </a:lnTo>
                  <a:lnTo>
                    <a:pt x="10093" y="5806"/>
                  </a:lnTo>
                  <a:lnTo>
                    <a:pt x="9084" y="6318"/>
                  </a:lnTo>
                  <a:lnTo>
                    <a:pt x="8075" y="7001"/>
                  </a:lnTo>
                  <a:lnTo>
                    <a:pt x="7267" y="7855"/>
                  </a:lnTo>
                  <a:lnTo>
                    <a:pt x="6662" y="8708"/>
                  </a:lnTo>
                  <a:lnTo>
                    <a:pt x="6258" y="9733"/>
                  </a:lnTo>
                  <a:lnTo>
                    <a:pt x="6258" y="11782"/>
                  </a:lnTo>
                  <a:lnTo>
                    <a:pt x="6662" y="12806"/>
                  </a:lnTo>
                  <a:lnTo>
                    <a:pt x="7267" y="13831"/>
                  </a:lnTo>
                  <a:lnTo>
                    <a:pt x="8075" y="14514"/>
                  </a:lnTo>
                  <a:lnTo>
                    <a:pt x="9084" y="15197"/>
                  </a:lnTo>
                  <a:lnTo>
                    <a:pt x="10093" y="15709"/>
                  </a:lnTo>
                  <a:lnTo>
                    <a:pt x="11305" y="16051"/>
                  </a:lnTo>
                  <a:lnTo>
                    <a:pt x="12516" y="16221"/>
                  </a:lnTo>
                  <a:lnTo>
                    <a:pt x="13727" y="16051"/>
                  </a:lnTo>
                  <a:lnTo>
                    <a:pt x="14938" y="15709"/>
                  </a:lnTo>
                  <a:lnTo>
                    <a:pt x="16150" y="15197"/>
                  </a:lnTo>
                  <a:lnTo>
                    <a:pt x="17159" y="14514"/>
                  </a:lnTo>
                  <a:lnTo>
                    <a:pt x="21600" y="18270"/>
                  </a:lnTo>
                  <a:lnTo>
                    <a:pt x="20591" y="19124"/>
                  </a:lnTo>
                  <a:lnTo>
                    <a:pt x="19581" y="19892"/>
                  </a:lnTo>
                  <a:lnTo>
                    <a:pt x="18572" y="20405"/>
                  </a:lnTo>
                  <a:lnTo>
                    <a:pt x="14938" y="21429"/>
                  </a:lnTo>
                  <a:lnTo>
                    <a:pt x="12516" y="2160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27336261"/>
      </p:ext>
    </p:extLst>
  </p:cSld>
  <p:clrMapOvr>
    <a:masterClrMapping/>
  </p:clrMapOvr>
  <p:transition spd="slow">
    <p:push dir="u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xmlns="" id="{9B528585-65F7-46F1-A681-CD4CA9AD04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4D2392B0-DBEE-4B25-9DB9-CFC3BDE87A0A}" type="datetime1">
              <a:rPr lang="ru-RU" smtClean="0"/>
              <a:t>30.09.2020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xmlns="" id="{5955CD81-A7A3-427E-9DBE-D89CA5DA2A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xmlns="" id="{FC977505-5CC5-4F87-8F3B-2A78D7747F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71933043"/>
      </p:ext>
    </p:extLst>
  </p:cSld>
  <p:clrMapOvr>
    <a:masterClrMapping/>
  </p:clrMapOvr>
  <p:transition spd="slow">
    <p:push dir="u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0E250493-58C8-4BD0-9E24-87E8FB3193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>
            <a:normAutofit/>
          </a:bodyPr>
          <a:lstStyle>
            <a:lvl1pPr>
              <a:defRPr sz="2800">
                <a:latin typeface="Circe Bold" panose="020B0602020203020203" pitchFamily="34" charset="-52"/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0E8BF7BD-609E-4ECC-99A2-31DC1C81DC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>
                <a:latin typeface="Circe Light" panose="020B0402020203020203" pitchFamily="34" charset="-52"/>
              </a:defRPr>
            </a:lvl1pPr>
            <a:lvl2pPr>
              <a:defRPr sz="2800">
                <a:latin typeface="Circe Light" panose="020B0402020203020203" pitchFamily="34" charset="-52"/>
              </a:defRPr>
            </a:lvl2pPr>
            <a:lvl3pPr>
              <a:defRPr sz="2400">
                <a:latin typeface="Circe Light" panose="020B0402020203020203" pitchFamily="34" charset="-52"/>
              </a:defRPr>
            </a:lvl3pPr>
            <a:lvl4pPr>
              <a:defRPr sz="2000">
                <a:latin typeface="Circe Light" panose="020B0402020203020203" pitchFamily="34" charset="-52"/>
              </a:defRPr>
            </a:lvl4pPr>
            <a:lvl5pPr>
              <a:defRPr sz="2000">
                <a:latin typeface="Circe Light" panose="020B0402020203020203" pitchFamily="34" charset="-52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628513B8-9D38-448C-BB3A-158F3B9FDCE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>
                <a:latin typeface="Circe Light" panose="020B0402020203020203" pitchFamily="34" charset="-52"/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7F05FB51-AFF8-4E08-99BD-71E3EF83A2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4CF0E9EA-94EC-4CBD-B47A-3101E9A336EE}" type="datetime1">
              <a:rPr lang="ru-RU" smtClean="0"/>
              <a:t>30.09.2020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174A73CE-7654-4060-8AE6-492708DF1B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D4F74407-F217-45A3-8543-5F22D8AC65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ABD3CA49-83D1-4CA9-86DF-107C978CE4E4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74489989"/>
      </p:ext>
    </p:extLst>
  </p:cSld>
  <p:clrMapOvr>
    <a:masterClrMapping/>
  </p:clrMapOvr>
  <p:transition spd="slow">
    <p:push dir="u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E3FC7751-7EAD-4B90-8138-C7B5585881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dirty="0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0A5286F2-0976-4785-B829-EA0B017EF87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/>
              <a:t>Образец текста</a:t>
            </a:r>
          </a:p>
          <a:p>
            <a:pPr lvl="1"/>
            <a:r>
              <a:rPr lang="ru-RU" dirty="0"/>
              <a:t>Второй уровень</a:t>
            </a:r>
          </a:p>
          <a:p>
            <a:pPr lvl="2"/>
            <a:r>
              <a:rPr lang="ru-RU" dirty="0"/>
              <a:t>Третий уровень</a:t>
            </a:r>
          </a:p>
          <a:p>
            <a:pPr lvl="3"/>
            <a:r>
              <a:rPr lang="ru-RU" dirty="0"/>
              <a:t>Четвертый уровень</a:t>
            </a:r>
          </a:p>
          <a:p>
            <a:pPr lvl="4"/>
            <a:r>
              <a:rPr lang="ru-RU" dirty="0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7E6330CA-EDB2-4BF6-9147-D53FBAC2B9D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2FA7A90D-1071-4792-8B34-F9374AF2D341}" type="datetime1">
              <a:rPr lang="ru-RU" smtClean="0"/>
              <a:t>30.09.2020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C29864C6-962C-415E-826E-3A7B69F85BE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143C3D9A-DCD3-4216-97C2-68EBB9EE3F3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Circe" panose="020F0502020204030204" pitchFamily="34" charset="-52"/>
              </a:defRPr>
            </a:lvl1pPr>
          </a:lstStyle>
          <a:p>
            <a:pPr>
              <a:defRPr/>
            </a:pPr>
            <a:fld id="{9F66621E-3BA2-4874-9369-94CA2E5E1228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grpSp>
        <p:nvGrpSpPr>
          <p:cNvPr id="7" name="Группа 69">
            <a:extLst>
              <a:ext uri="{FF2B5EF4-FFF2-40B4-BE49-F238E27FC236}">
                <a16:creationId xmlns:a16="http://schemas.microsoft.com/office/drawing/2014/main" xmlns="" id="{056EF233-C642-4AA2-82D3-79D022D810E3}"/>
              </a:ext>
            </a:extLst>
          </p:cNvPr>
          <p:cNvGrpSpPr/>
          <p:nvPr userDrawn="1"/>
        </p:nvGrpSpPr>
        <p:grpSpPr>
          <a:xfrm>
            <a:off x="1188976" y="6403911"/>
            <a:ext cx="9814048" cy="457574"/>
            <a:chOff x="0" y="0"/>
            <a:chExt cx="16167043" cy="753778"/>
          </a:xfrm>
          <a:solidFill>
            <a:srgbClr val="004E6B"/>
          </a:solidFill>
        </p:grpSpPr>
        <p:sp>
          <p:nvSpPr>
            <p:cNvPr id="8" name="bk object 17">
              <a:extLst>
                <a:ext uri="{FF2B5EF4-FFF2-40B4-BE49-F238E27FC236}">
                  <a16:creationId xmlns:a16="http://schemas.microsoft.com/office/drawing/2014/main" xmlns="" id="{CDA7B618-E798-4F4E-BC04-69AA40C29CB4}"/>
                </a:ext>
              </a:extLst>
            </p:cNvPr>
            <p:cNvSpPr/>
            <p:nvPr/>
          </p:nvSpPr>
          <p:spPr>
            <a:xfrm>
              <a:off x="14775181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9" name="bk object 18">
              <a:extLst>
                <a:ext uri="{FF2B5EF4-FFF2-40B4-BE49-F238E27FC236}">
                  <a16:creationId xmlns:a16="http://schemas.microsoft.com/office/drawing/2014/main" xmlns="" id="{AF290347-90CD-4000-8219-76DF184C7D04}"/>
                </a:ext>
              </a:extLst>
            </p:cNvPr>
            <p:cNvSpPr/>
            <p:nvPr/>
          </p:nvSpPr>
          <p:spPr>
            <a:xfrm>
              <a:off x="1509638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0" name="bk object 19">
              <a:extLst>
                <a:ext uri="{FF2B5EF4-FFF2-40B4-BE49-F238E27FC236}">
                  <a16:creationId xmlns:a16="http://schemas.microsoft.com/office/drawing/2014/main" xmlns="" id="{490B0DF1-AF14-4CDB-AA75-3406EEC8FD79}"/>
                </a:ext>
              </a:extLst>
            </p:cNvPr>
            <p:cNvSpPr/>
            <p:nvPr/>
          </p:nvSpPr>
          <p:spPr>
            <a:xfrm>
              <a:off x="15417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1" name="bk object 20">
              <a:extLst>
                <a:ext uri="{FF2B5EF4-FFF2-40B4-BE49-F238E27FC236}">
                  <a16:creationId xmlns:a16="http://schemas.microsoft.com/office/drawing/2014/main" xmlns="" id="{40A8CD36-05AB-467D-8909-B680EB2BF91E}"/>
                </a:ext>
              </a:extLst>
            </p:cNvPr>
            <p:cNvSpPr/>
            <p:nvPr/>
          </p:nvSpPr>
          <p:spPr>
            <a:xfrm>
              <a:off x="15738786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2" name="bk object 21">
              <a:extLst>
                <a:ext uri="{FF2B5EF4-FFF2-40B4-BE49-F238E27FC236}">
                  <a16:creationId xmlns:a16="http://schemas.microsoft.com/office/drawing/2014/main" xmlns="" id="{03CEE167-9786-46A3-98EC-58FAA069BE26}"/>
                </a:ext>
              </a:extLst>
            </p:cNvPr>
            <p:cNvSpPr/>
            <p:nvPr/>
          </p:nvSpPr>
          <p:spPr>
            <a:xfrm>
              <a:off x="1605998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3" name="bk object 22">
              <a:extLst>
                <a:ext uri="{FF2B5EF4-FFF2-40B4-BE49-F238E27FC236}">
                  <a16:creationId xmlns:a16="http://schemas.microsoft.com/office/drawing/2014/main" xmlns="" id="{4985A742-AD61-4874-AA58-67A99DCB8694}"/>
                </a:ext>
              </a:extLst>
            </p:cNvPr>
            <p:cNvSpPr/>
            <p:nvPr/>
          </p:nvSpPr>
          <p:spPr>
            <a:xfrm>
              <a:off x="9635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4" name="bk object 23">
              <a:extLst>
                <a:ext uri="{FF2B5EF4-FFF2-40B4-BE49-F238E27FC236}">
                  <a16:creationId xmlns:a16="http://schemas.microsoft.com/office/drawing/2014/main" xmlns="" id="{028F994F-5E47-4BAB-A86A-83355CF9D7EB}"/>
                </a:ext>
              </a:extLst>
            </p:cNvPr>
            <p:cNvSpPr/>
            <p:nvPr/>
          </p:nvSpPr>
          <p:spPr>
            <a:xfrm>
              <a:off x="995718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5" name="bk object 24">
              <a:extLst>
                <a:ext uri="{FF2B5EF4-FFF2-40B4-BE49-F238E27FC236}">
                  <a16:creationId xmlns:a16="http://schemas.microsoft.com/office/drawing/2014/main" xmlns="" id="{A814FA53-1FEC-4891-A443-24D9027D02A1}"/>
                </a:ext>
              </a:extLst>
            </p:cNvPr>
            <p:cNvSpPr/>
            <p:nvPr/>
          </p:nvSpPr>
          <p:spPr>
            <a:xfrm>
              <a:off x="102783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6" name="bk object 25">
              <a:extLst>
                <a:ext uri="{FF2B5EF4-FFF2-40B4-BE49-F238E27FC236}">
                  <a16:creationId xmlns:a16="http://schemas.microsoft.com/office/drawing/2014/main" xmlns="" id="{CD3186C5-A8CE-4D12-97EC-F46D1945E6CD}"/>
                </a:ext>
              </a:extLst>
            </p:cNvPr>
            <p:cNvSpPr/>
            <p:nvPr/>
          </p:nvSpPr>
          <p:spPr>
            <a:xfrm>
              <a:off x="10599570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7" name="bk object 26">
              <a:extLst>
                <a:ext uri="{FF2B5EF4-FFF2-40B4-BE49-F238E27FC236}">
                  <a16:creationId xmlns:a16="http://schemas.microsoft.com/office/drawing/2014/main" xmlns="" id="{F55B0B48-5E62-4973-8654-6163A3292EA7}"/>
                </a:ext>
              </a:extLst>
            </p:cNvPr>
            <p:cNvSpPr/>
            <p:nvPr/>
          </p:nvSpPr>
          <p:spPr>
            <a:xfrm>
              <a:off x="10920765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8" name="bk object 27">
              <a:extLst>
                <a:ext uri="{FF2B5EF4-FFF2-40B4-BE49-F238E27FC236}">
                  <a16:creationId xmlns:a16="http://schemas.microsoft.com/office/drawing/2014/main" xmlns="" id="{F0670F44-8A55-4887-863A-4AD187061FDC}"/>
                </a:ext>
              </a:extLst>
            </p:cNvPr>
            <p:cNvSpPr/>
            <p:nvPr/>
          </p:nvSpPr>
          <p:spPr>
            <a:xfrm>
              <a:off x="1124198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19" name="bk object 28">
              <a:extLst>
                <a:ext uri="{FF2B5EF4-FFF2-40B4-BE49-F238E27FC236}">
                  <a16:creationId xmlns:a16="http://schemas.microsoft.com/office/drawing/2014/main" xmlns="" id="{766799F6-DC3A-4986-A4A6-C0045BDAEA55}"/>
                </a:ext>
              </a:extLst>
            </p:cNvPr>
            <p:cNvSpPr/>
            <p:nvPr/>
          </p:nvSpPr>
          <p:spPr>
            <a:xfrm>
              <a:off x="8029985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0" name="bk object 29">
              <a:extLst>
                <a:ext uri="{FF2B5EF4-FFF2-40B4-BE49-F238E27FC236}">
                  <a16:creationId xmlns:a16="http://schemas.microsoft.com/office/drawing/2014/main" xmlns="" id="{9B20ED56-2CE1-4E39-81F8-A1F971CF1FA8}"/>
                </a:ext>
              </a:extLst>
            </p:cNvPr>
            <p:cNvSpPr/>
            <p:nvPr/>
          </p:nvSpPr>
          <p:spPr>
            <a:xfrm>
              <a:off x="8351179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1" name="bk object 30">
              <a:extLst>
                <a:ext uri="{FF2B5EF4-FFF2-40B4-BE49-F238E27FC236}">
                  <a16:creationId xmlns:a16="http://schemas.microsoft.com/office/drawing/2014/main" xmlns="" id="{3BE473EC-5013-40FD-BC89-2401C1F18FF7}"/>
                </a:ext>
              </a:extLst>
            </p:cNvPr>
            <p:cNvSpPr/>
            <p:nvPr/>
          </p:nvSpPr>
          <p:spPr>
            <a:xfrm>
              <a:off x="8672372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2" name="bk object 31">
              <a:extLst>
                <a:ext uri="{FF2B5EF4-FFF2-40B4-BE49-F238E27FC236}">
                  <a16:creationId xmlns:a16="http://schemas.microsoft.com/office/drawing/2014/main" xmlns="" id="{A09586F8-DDA3-4EA4-88A7-2B9D84AD2C09}"/>
                </a:ext>
              </a:extLst>
            </p:cNvPr>
            <p:cNvSpPr/>
            <p:nvPr/>
          </p:nvSpPr>
          <p:spPr>
            <a:xfrm>
              <a:off x="899358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3" name="bk object 32">
              <a:extLst>
                <a:ext uri="{FF2B5EF4-FFF2-40B4-BE49-F238E27FC236}">
                  <a16:creationId xmlns:a16="http://schemas.microsoft.com/office/drawing/2014/main" xmlns="" id="{BAD2207F-67F1-4EAA-9C9C-3818B6C34C4B}"/>
                </a:ext>
              </a:extLst>
            </p:cNvPr>
            <p:cNvSpPr/>
            <p:nvPr/>
          </p:nvSpPr>
          <p:spPr>
            <a:xfrm>
              <a:off x="9314783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4" name="bk object 33">
              <a:extLst>
                <a:ext uri="{FF2B5EF4-FFF2-40B4-BE49-F238E27FC236}">
                  <a16:creationId xmlns:a16="http://schemas.microsoft.com/office/drawing/2014/main" xmlns="" id="{D14C6657-0462-40F2-B003-4A6508D16DB9}"/>
                </a:ext>
              </a:extLst>
            </p:cNvPr>
            <p:cNvSpPr/>
            <p:nvPr/>
          </p:nvSpPr>
          <p:spPr>
            <a:xfrm>
              <a:off x="6423971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5" name="bk object 34">
              <a:extLst>
                <a:ext uri="{FF2B5EF4-FFF2-40B4-BE49-F238E27FC236}">
                  <a16:creationId xmlns:a16="http://schemas.microsoft.com/office/drawing/2014/main" xmlns="" id="{84D0AEDF-CD29-4E0E-8CDB-338EDABE09EE}"/>
                </a:ext>
              </a:extLst>
            </p:cNvPr>
            <p:cNvSpPr/>
            <p:nvPr/>
          </p:nvSpPr>
          <p:spPr>
            <a:xfrm>
              <a:off x="674518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6" name="bk object 35">
              <a:extLst>
                <a:ext uri="{FF2B5EF4-FFF2-40B4-BE49-F238E27FC236}">
                  <a16:creationId xmlns:a16="http://schemas.microsoft.com/office/drawing/2014/main" xmlns="" id="{5018AB6C-0177-4EDB-98F4-9FCBC351FAB8}"/>
                </a:ext>
              </a:extLst>
            </p:cNvPr>
            <p:cNvSpPr/>
            <p:nvPr/>
          </p:nvSpPr>
          <p:spPr>
            <a:xfrm>
              <a:off x="706638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7" name="bk object 36">
              <a:extLst>
                <a:ext uri="{FF2B5EF4-FFF2-40B4-BE49-F238E27FC236}">
                  <a16:creationId xmlns:a16="http://schemas.microsoft.com/office/drawing/2014/main" xmlns="" id="{37B3C5DD-8691-4F30-A1D3-304150B37B58}"/>
                </a:ext>
              </a:extLst>
            </p:cNvPr>
            <p:cNvSpPr/>
            <p:nvPr/>
          </p:nvSpPr>
          <p:spPr>
            <a:xfrm>
              <a:off x="7387554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8" name="bk object 37">
              <a:extLst>
                <a:ext uri="{FF2B5EF4-FFF2-40B4-BE49-F238E27FC236}">
                  <a16:creationId xmlns:a16="http://schemas.microsoft.com/office/drawing/2014/main" xmlns="" id="{C919B710-FB3D-4DC1-9D58-80809AB41F34}"/>
                </a:ext>
              </a:extLst>
            </p:cNvPr>
            <p:cNvSpPr/>
            <p:nvPr/>
          </p:nvSpPr>
          <p:spPr>
            <a:xfrm>
              <a:off x="7708790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29" name="bk object 38">
              <a:extLst>
                <a:ext uri="{FF2B5EF4-FFF2-40B4-BE49-F238E27FC236}">
                  <a16:creationId xmlns:a16="http://schemas.microsoft.com/office/drawing/2014/main" xmlns="" id="{0CE72F35-2B8B-46AC-A37E-E357CDDD54BD}"/>
                </a:ext>
              </a:extLst>
            </p:cNvPr>
            <p:cNvSpPr/>
            <p:nvPr/>
          </p:nvSpPr>
          <p:spPr>
            <a:xfrm>
              <a:off x="4817978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0" name="bk object 39">
              <a:extLst>
                <a:ext uri="{FF2B5EF4-FFF2-40B4-BE49-F238E27FC236}">
                  <a16:creationId xmlns:a16="http://schemas.microsoft.com/office/drawing/2014/main" xmlns="" id="{17A053CB-84A3-4FBB-AD05-206EBECA0DDB}"/>
                </a:ext>
              </a:extLst>
            </p:cNvPr>
            <p:cNvSpPr/>
            <p:nvPr/>
          </p:nvSpPr>
          <p:spPr>
            <a:xfrm>
              <a:off x="5139172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1" name="bk object 40">
              <a:extLst>
                <a:ext uri="{FF2B5EF4-FFF2-40B4-BE49-F238E27FC236}">
                  <a16:creationId xmlns:a16="http://schemas.microsoft.com/office/drawing/2014/main" xmlns="" id="{BF3844D0-9B73-4C77-809C-34E1A4945434}"/>
                </a:ext>
              </a:extLst>
            </p:cNvPr>
            <p:cNvSpPr/>
            <p:nvPr/>
          </p:nvSpPr>
          <p:spPr>
            <a:xfrm>
              <a:off x="5460366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2" name="bk object 41">
              <a:extLst>
                <a:ext uri="{FF2B5EF4-FFF2-40B4-BE49-F238E27FC236}">
                  <a16:creationId xmlns:a16="http://schemas.microsoft.com/office/drawing/2014/main" xmlns="" id="{66844C86-7AC2-4318-B4D0-ACBADEA5D4B3}"/>
                </a:ext>
              </a:extLst>
            </p:cNvPr>
            <p:cNvSpPr/>
            <p:nvPr/>
          </p:nvSpPr>
          <p:spPr>
            <a:xfrm>
              <a:off x="5781561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3" name="bk object 42">
              <a:extLst>
                <a:ext uri="{FF2B5EF4-FFF2-40B4-BE49-F238E27FC236}">
                  <a16:creationId xmlns:a16="http://schemas.microsoft.com/office/drawing/2014/main" xmlns="" id="{D0129C0A-384D-4289-9188-BAF5CD6B2634}"/>
                </a:ext>
              </a:extLst>
            </p:cNvPr>
            <p:cNvSpPr/>
            <p:nvPr/>
          </p:nvSpPr>
          <p:spPr>
            <a:xfrm>
              <a:off x="6102777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4" name="bk object 43">
              <a:extLst>
                <a:ext uri="{FF2B5EF4-FFF2-40B4-BE49-F238E27FC236}">
                  <a16:creationId xmlns:a16="http://schemas.microsoft.com/office/drawing/2014/main" xmlns="" id="{68588450-2470-4464-9996-AD7FBADE8949}"/>
                </a:ext>
              </a:extLst>
            </p:cNvPr>
            <p:cNvSpPr/>
            <p:nvPr/>
          </p:nvSpPr>
          <p:spPr>
            <a:xfrm>
              <a:off x="3211985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5" name="bk object 44">
              <a:extLst>
                <a:ext uri="{FF2B5EF4-FFF2-40B4-BE49-F238E27FC236}">
                  <a16:creationId xmlns:a16="http://schemas.microsoft.com/office/drawing/2014/main" xmlns="" id="{D8793DB9-27E2-411C-94BB-1D4A4C08DE69}"/>
                </a:ext>
              </a:extLst>
            </p:cNvPr>
            <p:cNvSpPr/>
            <p:nvPr/>
          </p:nvSpPr>
          <p:spPr>
            <a:xfrm>
              <a:off x="3533179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6" name="bk object 45">
              <a:extLst>
                <a:ext uri="{FF2B5EF4-FFF2-40B4-BE49-F238E27FC236}">
                  <a16:creationId xmlns:a16="http://schemas.microsoft.com/office/drawing/2014/main" xmlns="" id="{A6E05BD4-5FD2-4668-B19A-FC78A09402D7}"/>
                </a:ext>
              </a:extLst>
            </p:cNvPr>
            <p:cNvSpPr/>
            <p:nvPr/>
          </p:nvSpPr>
          <p:spPr>
            <a:xfrm>
              <a:off x="3854374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7" name="bk object 46">
              <a:extLst>
                <a:ext uri="{FF2B5EF4-FFF2-40B4-BE49-F238E27FC236}">
                  <a16:creationId xmlns:a16="http://schemas.microsoft.com/office/drawing/2014/main" xmlns="" id="{365F1966-5399-4CAC-9C5D-3A2F472823FF}"/>
                </a:ext>
              </a:extLst>
            </p:cNvPr>
            <p:cNvSpPr/>
            <p:nvPr/>
          </p:nvSpPr>
          <p:spPr>
            <a:xfrm>
              <a:off x="417557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8" name="bk object 47">
              <a:extLst>
                <a:ext uri="{FF2B5EF4-FFF2-40B4-BE49-F238E27FC236}">
                  <a16:creationId xmlns:a16="http://schemas.microsoft.com/office/drawing/2014/main" xmlns="" id="{58B23F2E-B576-4E9F-A38D-83E2FC7A7F47}"/>
                </a:ext>
              </a:extLst>
            </p:cNvPr>
            <p:cNvSpPr/>
            <p:nvPr/>
          </p:nvSpPr>
          <p:spPr>
            <a:xfrm>
              <a:off x="449678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39" name="bk object 48">
              <a:extLst>
                <a:ext uri="{FF2B5EF4-FFF2-40B4-BE49-F238E27FC236}">
                  <a16:creationId xmlns:a16="http://schemas.microsoft.com/office/drawing/2014/main" xmlns="" id="{D63FC6F0-794A-4959-A34F-067401466E7C}"/>
                </a:ext>
              </a:extLst>
            </p:cNvPr>
            <p:cNvSpPr/>
            <p:nvPr/>
          </p:nvSpPr>
          <p:spPr>
            <a:xfrm>
              <a:off x="1605992" y="432467"/>
              <a:ext cx="107065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0" name="bk object 49">
              <a:extLst>
                <a:ext uri="{FF2B5EF4-FFF2-40B4-BE49-F238E27FC236}">
                  <a16:creationId xmlns:a16="http://schemas.microsoft.com/office/drawing/2014/main" xmlns="" id="{53B65E33-B83E-4559-9AA6-0DAC82AC94F2}"/>
                </a:ext>
              </a:extLst>
            </p:cNvPr>
            <p:cNvSpPr/>
            <p:nvPr/>
          </p:nvSpPr>
          <p:spPr>
            <a:xfrm>
              <a:off x="19271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1" name="bk object 50">
              <a:extLst>
                <a:ext uri="{FF2B5EF4-FFF2-40B4-BE49-F238E27FC236}">
                  <a16:creationId xmlns:a16="http://schemas.microsoft.com/office/drawing/2014/main" xmlns="" id="{FD1303CE-B8C9-4A31-9F4D-EFE238F2331C}"/>
                </a:ext>
              </a:extLst>
            </p:cNvPr>
            <p:cNvSpPr/>
            <p:nvPr/>
          </p:nvSpPr>
          <p:spPr>
            <a:xfrm>
              <a:off x="2248381" y="539533"/>
              <a:ext cx="107076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2" name="bk object 51">
              <a:extLst>
                <a:ext uri="{FF2B5EF4-FFF2-40B4-BE49-F238E27FC236}">
                  <a16:creationId xmlns:a16="http://schemas.microsoft.com/office/drawing/2014/main" xmlns="" id="{0EC23479-1CFA-44AC-9FFC-0875E90CC5A9}"/>
                </a:ext>
              </a:extLst>
            </p:cNvPr>
            <p:cNvSpPr/>
            <p:nvPr/>
          </p:nvSpPr>
          <p:spPr>
            <a:xfrm>
              <a:off x="2569586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3" name="bk object 52">
              <a:extLst>
                <a:ext uri="{FF2B5EF4-FFF2-40B4-BE49-F238E27FC236}">
                  <a16:creationId xmlns:a16="http://schemas.microsoft.com/office/drawing/2014/main" xmlns="" id="{1DF529EF-E42A-4201-9D3E-DAD326A43538}"/>
                </a:ext>
              </a:extLst>
            </p:cNvPr>
            <p:cNvSpPr/>
            <p:nvPr/>
          </p:nvSpPr>
          <p:spPr>
            <a:xfrm>
              <a:off x="2890791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4" name="bk object 53">
              <a:extLst>
                <a:ext uri="{FF2B5EF4-FFF2-40B4-BE49-F238E27FC236}">
                  <a16:creationId xmlns:a16="http://schemas.microsoft.com/office/drawing/2014/main" xmlns="" id="{D93C0B75-F2F3-466E-940E-732A3BDE2C77}"/>
                </a:ext>
              </a:extLst>
            </p:cNvPr>
            <p:cNvSpPr/>
            <p:nvPr/>
          </p:nvSpPr>
          <p:spPr>
            <a:xfrm>
              <a:off x="0" y="432467"/>
              <a:ext cx="107064" cy="321280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5" name="bk object 54">
              <a:extLst>
                <a:ext uri="{FF2B5EF4-FFF2-40B4-BE49-F238E27FC236}">
                  <a16:creationId xmlns:a16="http://schemas.microsoft.com/office/drawing/2014/main" xmlns="" id="{CA9B9FB3-F7C0-44D7-BE2F-230BF3DA7CF9}"/>
                </a:ext>
              </a:extLst>
            </p:cNvPr>
            <p:cNvSpPr/>
            <p:nvPr/>
          </p:nvSpPr>
          <p:spPr>
            <a:xfrm>
              <a:off x="321172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6" name="bk object 55">
              <a:extLst>
                <a:ext uri="{FF2B5EF4-FFF2-40B4-BE49-F238E27FC236}">
                  <a16:creationId xmlns:a16="http://schemas.microsoft.com/office/drawing/2014/main" xmlns="" id="{738781B5-9DCF-4CB1-9FC3-8A38B2274BAA}"/>
                </a:ext>
              </a:extLst>
            </p:cNvPr>
            <p:cNvSpPr/>
            <p:nvPr/>
          </p:nvSpPr>
          <p:spPr>
            <a:xfrm>
              <a:off x="642367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7" name="bk object 56">
              <a:extLst>
                <a:ext uri="{FF2B5EF4-FFF2-40B4-BE49-F238E27FC236}">
                  <a16:creationId xmlns:a16="http://schemas.microsoft.com/office/drawing/2014/main" xmlns="" id="{A5D4EF56-4EB6-47CD-A197-C1A3600CA0D7}"/>
                </a:ext>
              </a:extLst>
            </p:cNvPr>
            <p:cNvSpPr/>
            <p:nvPr/>
          </p:nvSpPr>
          <p:spPr>
            <a:xfrm>
              <a:off x="963593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8" name="bk object 57">
              <a:extLst>
                <a:ext uri="{FF2B5EF4-FFF2-40B4-BE49-F238E27FC236}">
                  <a16:creationId xmlns:a16="http://schemas.microsoft.com/office/drawing/2014/main" xmlns="" id="{A98AAF29-B008-4DA9-8699-C3ADF04DEC4C}"/>
                </a:ext>
              </a:extLst>
            </p:cNvPr>
            <p:cNvSpPr/>
            <p:nvPr/>
          </p:nvSpPr>
          <p:spPr>
            <a:xfrm>
              <a:off x="1284798" y="539533"/>
              <a:ext cx="10706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49" name="bk object 58">
              <a:extLst>
                <a:ext uri="{FF2B5EF4-FFF2-40B4-BE49-F238E27FC236}">
                  <a16:creationId xmlns:a16="http://schemas.microsoft.com/office/drawing/2014/main" xmlns="" id="{E1C46AC9-7DF3-45C7-91D2-8A9D23E46F32}"/>
                </a:ext>
              </a:extLst>
            </p:cNvPr>
            <p:cNvSpPr/>
            <p:nvPr/>
          </p:nvSpPr>
          <p:spPr>
            <a:xfrm>
              <a:off x="11563174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0" name="bk object 59">
              <a:extLst>
                <a:ext uri="{FF2B5EF4-FFF2-40B4-BE49-F238E27FC236}">
                  <a16:creationId xmlns:a16="http://schemas.microsoft.com/office/drawing/2014/main" xmlns="" id="{9E57F539-D7C6-4778-9359-99345E3B3C94}"/>
                </a:ext>
              </a:extLst>
            </p:cNvPr>
            <p:cNvSpPr/>
            <p:nvPr/>
          </p:nvSpPr>
          <p:spPr>
            <a:xfrm>
              <a:off x="11884369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1" name="bk object 60">
              <a:extLst>
                <a:ext uri="{FF2B5EF4-FFF2-40B4-BE49-F238E27FC236}">
                  <a16:creationId xmlns:a16="http://schemas.microsoft.com/office/drawing/2014/main" xmlns="" id="{1DD83CC2-7CDD-425D-8026-78C14D3FFE74}"/>
                </a:ext>
              </a:extLst>
            </p:cNvPr>
            <p:cNvSpPr/>
            <p:nvPr/>
          </p:nvSpPr>
          <p:spPr>
            <a:xfrm>
              <a:off x="12205575" y="539533"/>
              <a:ext cx="107064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2" name="bk object 61">
              <a:extLst>
                <a:ext uri="{FF2B5EF4-FFF2-40B4-BE49-F238E27FC236}">
                  <a16:creationId xmlns:a16="http://schemas.microsoft.com/office/drawing/2014/main" xmlns="" id="{C5620F96-8FC8-482F-8BF6-6E41D7DEB3FB}"/>
                </a:ext>
              </a:extLst>
            </p:cNvPr>
            <p:cNvSpPr/>
            <p:nvPr/>
          </p:nvSpPr>
          <p:spPr>
            <a:xfrm>
              <a:off x="12526757" y="539533"/>
              <a:ext cx="107075" cy="214214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3" name="Rectangle 139">
              <a:extLst>
                <a:ext uri="{FF2B5EF4-FFF2-40B4-BE49-F238E27FC236}">
                  <a16:creationId xmlns:a16="http://schemas.microsoft.com/office/drawing/2014/main" xmlns="" id="{061A1254-EAAE-4DF5-B978-27D5FF14E097}"/>
                </a:ext>
              </a:extLst>
            </p:cNvPr>
            <p:cNvSpPr/>
            <p:nvPr/>
          </p:nvSpPr>
          <p:spPr>
            <a:xfrm>
              <a:off x="12826047" y="3433"/>
              <a:ext cx="109890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4" name="Rectangle 140">
              <a:extLst>
                <a:ext uri="{FF2B5EF4-FFF2-40B4-BE49-F238E27FC236}">
                  <a16:creationId xmlns:a16="http://schemas.microsoft.com/office/drawing/2014/main" xmlns="" id="{C7AD5CA1-5E23-465A-8336-FCB4F58E5E3E}"/>
                </a:ext>
              </a:extLst>
            </p:cNvPr>
            <p:cNvSpPr/>
            <p:nvPr/>
          </p:nvSpPr>
          <p:spPr>
            <a:xfrm>
              <a:off x="13148848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5" name="Rectangle 141">
              <a:extLst>
                <a:ext uri="{FF2B5EF4-FFF2-40B4-BE49-F238E27FC236}">
                  <a16:creationId xmlns:a16="http://schemas.microsoft.com/office/drawing/2014/main" xmlns="" id="{C117F386-F902-47D7-B3B7-E0D14F93A1FD}"/>
                </a:ext>
              </a:extLst>
            </p:cNvPr>
            <p:cNvSpPr/>
            <p:nvPr/>
          </p:nvSpPr>
          <p:spPr>
            <a:xfrm>
              <a:off x="13468218" y="540866"/>
              <a:ext cx="109890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6" name="Rectangle 142">
              <a:extLst>
                <a:ext uri="{FF2B5EF4-FFF2-40B4-BE49-F238E27FC236}">
                  <a16:creationId xmlns:a16="http://schemas.microsoft.com/office/drawing/2014/main" xmlns="" id="{29469318-AA5D-4CC4-9D20-61694461D6D1}"/>
                </a:ext>
              </a:extLst>
            </p:cNvPr>
            <p:cNvSpPr/>
            <p:nvPr/>
          </p:nvSpPr>
          <p:spPr>
            <a:xfrm>
              <a:off x="13791020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7" name="Rectangle 143">
              <a:extLst>
                <a:ext uri="{FF2B5EF4-FFF2-40B4-BE49-F238E27FC236}">
                  <a16:creationId xmlns:a16="http://schemas.microsoft.com/office/drawing/2014/main" xmlns="" id="{1714DA4C-7FDB-4438-9785-C8E40158A59B}"/>
                </a:ext>
              </a:extLst>
            </p:cNvPr>
            <p:cNvSpPr/>
            <p:nvPr/>
          </p:nvSpPr>
          <p:spPr>
            <a:xfrm>
              <a:off x="14113822" y="540866"/>
              <a:ext cx="106456" cy="212913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8" name="Freeform 144">
              <a:extLst>
                <a:ext uri="{FF2B5EF4-FFF2-40B4-BE49-F238E27FC236}">
                  <a16:creationId xmlns:a16="http://schemas.microsoft.com/office/drawing/2014/main" xmlns="" id="{80616E2C-C7FD-4340-9C6E-D1B2B99E12D6}"/>
                </a:ext>
              </a:extLst>
            </p:cNvPr>
            <p:cNvSpPr/>
            <p:nvPr/>
          </p:nvSpPr>
          <p:spPr>
            <a:xfrm>
              <a:off x="14003931" y="3433"/>
              <a:ext cx="322803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5335"/>
                  </a:lnTo>
                  <a:lnTo>
                    <a:pt x="7353" y="5335"/>
                  </a:lnTo>
                  <a:lnTo>
                    <a:pt x="7353" y="21600"/>
                  </a:lnTo>
                  <a:lnTo>
                    <a:pt x="14477" y="21600"/>
                  </a:lnTo>
                  <a:lnTo>
                    <a:pt x="14477" y="5335"/>
                  </a:lnTo>
                  <a:lnTo>
                    <a:pt x="21600" y="5335"/>
                  </a:lnTo>
                  <a:lnTo>
                    <a:pt x="21600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59" name="Rectangle 145">
              <a:extLst>
                <a:ext uri="{FF2B5EF4-FFF2-40B4-BE49-F238E27FC236}">
                  <a16:creationId xmlns:a16="http://schemas.microsoft.com/office/drawing/2014/main" xmlns="" id="{937E7FF0-3315-401B-813C-5DE1B134B719}"/>
                </a:ext>
              </a:extLst>
            </p:cNvPr>
            <p:cNvSpPr/>
            <p:nvPr/>
          </p:nvSpPr>
          <p:spPr>
            <a:xfrm>
              <a:off x="14433190" y="3433"/>
              <a:ext cx="106456" cy="750346"/>
            </a:xfrm>
            <a:prstGeom prst="rect">
              <a:avLst/>
            </a:pr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0" name="Freeform 146">
              <a:extLst>
                <a:ext uri="{FF2B5EF4-FFF2-40B4-BE49-F238E27FC236}">
                  <a16:creationId xmlns:a16="http://schemas.microsoft.com/office/drawing/2014/main" xmlns="" id="{ECAECC9E-6A53-4096-9C4A-67229BA84821}"/>
                </a:ext>
              </a:extLst>
            </p:cNvPr>
            <p:cNvSpPr/>
            <p:nvPr/>
          </p:nvSpPr>
          <p:spPr>
            <a:xfrm>
              <a:off x="13148848" y="3433"/>
              <a:ext cx="319369" cy="430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916" y="10671"/>
                  </a:moveTo>
                  <a:lnTo>
                    <a:pt x="7200" y="10671"/>
                  </a:lnTo>
                  <a:lnTo>
                    <a:pt x="7200" y="5335"/>
                  </a:lnTo>
                  <a:lnTo>
                    <a:pt x="11613" y="5335"/>
                  </a:lnTo>
                  <a:lnTo>
                    <a:pt x="12310" y="5508"/>
                  </a:lnTo>
                  <a:lnTo>
                    <a:pt x="13471" y="6196"/>
                  </a:lnTo>
                  <a:lnTo>
                    <a:pt x="14168" y="7057"/>
                  </a:lnTo>
                  <a:lnTo>
                    <a:pt x="14400" y="7401"/>
                  </a:lnTo>
                  <a:lnTo>
                    <a:pt x="14400" y="8606"/>
                  </a:lnTo>
                  <a:lnTo>
                    <a:pt x="14168" y="9122"/>
                  </a:lnTo>
                  <a:lnTo>
                    <a:pt x="13471" y="9982"/>
                  </a:lnTo>
                  <a:lnTo>
                    <a:pt x="12310" y="10499"/>
                  </a:lnTo>
                  <a:lnTo>
                    <a:pt x="11613" y="10671"/>
                  </a:lnTo>
                  <a:lnTo>
                    <a:pt x="10916" y="10671"/>
                  </a:lnTo>
                  <a:close/>
                  <a:moveTo>
                    <a:pt x="10916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7200" y="21600"/>
                  </a:lnTo>
                  <a:lnTo>
                    <a:pt x="7200" y="16006"/>
                  </a:lnTo>
                  <a:lnTo>
                    <a:pt x="10916" y="16006"/>
                  </a:lnTo>
                  <a:lnTo>
                    <a:pt x="13006" y="15834"/>
                  </a:lnTo>
                  <a:lnTo>
                    <a:pt x="15097" y="15490"/>
                  </a:lnTo>
                  <a:lnTo>
                    <a:pt x="16955" y="14629"/>
                  </a:lnTo>
                  <a:lnTo>
                    <a:pt x="18581" y="13769"/>
                  </a:lnTo>
                  <a:lnTo>
                    <a:pt x="19974" y="12564"/>
                  </a:lnTo>
                  <a:lnTo>
                    <a:pt x="20903" y="11187"/>
                  </a:lnTo>
                  <a:lnTo>
                    <a:pt x="21600" y="9638"/>
                  </a:lnTo>
                  <a:lnTo>
                    <a:pt x="21600" y="6368"/>
                  </a:lnTo>
                  <a:lnTo>
                    <a:pt x="20903" y="4819"/>
                  </a:lnTo>
                  <a:lnTo>
                    <a:pt x="19974" y="3614"/>
                  </a:lnTo>
                  <a:lnTo>
                    <a:pt x="18581" y="2410"/>
                  </a:lnTo>
                  <a:lnTo>
                    <a:pt x="16955" y="1377"/>
                  </a:lnTo>
                  <a:lnTo>
                    <a:pt x="15097" y="688"/>
                  </a:lnTo>
                  <a:lnTo>
                    <a:pt x="13006" y="172"/>
                  </a:lnTo>
                  <a:lnTo>
                    <a:pt x="10916" y="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  <p:sp>
          <p:nvSpPr>
            <p:cNvPr id="61" name="Freeform 149">
              <a:extLst>
                <a:ext uri="{FF2B5EF4-FFF2-40B4-BE49-F238E27FC236}">
                  <a16:creationId xmlns:a16="http://schemas.microsoft.com/office/drawing/2014/main" xmlns="" id="{1B50E89C-7811-46FF-BAD0-DD90EE07D64D}"/>
                </a:ext>
              </a:extLst>
            </p:cNvPr>
            <p:cNvSpPr/>
            <p:nvPr/>
          </p:nvSpPr>
          <p:spPr>
            <a:xfrm>
              <a:off x="13547201" y="0"/>
              <a:ext cx="367445" cy="4344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2516" y="21600"/>
                  </a:moveTo>
                  <a:lnTo>
                    <a:pt x="10093" y="21429"/>
                  </a:lnTo>
                  <a:lnTo>
                    <a:pt x="7873" y="20746"/>
                  </a:lnTo>
                  <a:lnTo>
                    <a:pt x="6662" y="20405"/>
                  </a:lnTo>
                  <a:lnTo>
                    <a:pt x="5652" y="19892"/>
                  </a:lnTo>
                  <a:lnTo>
                    <a:pt x="4643" y="19124"/>
                  </a:lnTo>
                  <a:lnTo>
                    <a:pt x="2826" y="17587"/>
                  </a:lnTo>
                  <a:lnTo>
                    <a:pt x="2019" y="16734"/>
                  </a:lnTo>
                  <a:lnTo>
                    <a:pt x="1413" y="15880"/>
                  </a:lnTo>
                  <a:lnTo>
                    <a:pt x="807" y="14855"/>
                  </a:lnTo>
                  <a:lnTo>
                    <a:pt x="404" y="13831"/>
                  </a:lnTo>
                  <a:lnTo>
                    <a:pt x="0" y="11782"/>
                  </a:lnTo>
                  <a:lnTo>
                    <a:pt x="0" y="9733"/>
                  </a:lnTo>
                  <a:lnTo>
                    <a:pt x="404" y="7684"/>
                  </a:lnTo>
                  <a:lnTo>
                    <a:pt x="807" y="6659"/>
                  </a:lnTo>
                  <a:lnTo>
                    <a:pt x="1413" y="5635"/>
                  </a:lnTo>
                  <a:lnTo>
                    <a:pt x="2019" y="4781"/>
                  </a:lnTo>
                  <a:lnTo>
                    <a:pt x="2826" y="3927"/>
                  </a:lnTo>
                  <a:lnTo>
                    <a:pt x="4643" y="2391"/>
                  </a:lnTo>
                  <a:lnTo>
                    <a:pt x="5652" y="1878"/>
                  </a:lnTo>
                  <a:lnTo>
                    <a:pt x="6662" y="1195"/>
                  </a:lnTo>
                  <a:lnTo>
                    <a:pt x="7873" y="854"/>
                  </a:lnTo>
                  <a:lnTo>
                    <a:pt x="10093" y="171"/>
                  </a:lnTo>
                  <a:lnTo>
                    <a:pt x="12516" y="0"/>
                  </a:lnTo>
                  <a:lnTo>
                    <a:pt x="14938" y="171"/>
                  </a:lnTo>
                  <a:lnTo>
                    <a:pt x="18572" y="1195"/>
                  </a:lnTo>
                  <a:lnTo>
                    <a:pt x="19581" y="1878"/>
                  </a:lnTo>
                  <a:lnTo>
                    <a:pt x="20591" y="2391"/>
                  </a:lnTo>
                  <a:lnTo>
                    <a:pt x="21600" y="3244"/>
                  </a:lnTo>
                  <a:lnTo>
                    <a:pt x="17159" y="7001"/>
                  </a:lnTo>
                  <a:lnTo>
                    <a:pt x="16150" y="6318"/>
                  </a:lnTo>
                  <a:lnTo>
                    <a:pt x="14938" y="5806"/>
                  </a:lnTo>
                  <a:lnTo>
                    <a:pt x="13727" y="5464"/>
                  </a:lnTo>
                  <a:lnTo>
                    <a:pt x="12516" y="5293"/>
                  </a:lnTo>
                  <a:lnTo>
                    <a:pt x="11305" y="5464"/>
                  </a:lnTo>
                  <a:lnTo>
                    <a:pt x="10093" y="5806"/>
                  </a:lnTo>
                  <a:lnTo>
                    <a:pt x="9084" y="6318"/>
                  </a:lnTo>
                  <a:lnTo>
                    <a:pt x="8075" y="7001"/>
                  </a:lnTo>
                  <a:lnTo>
                    <a:pt x="7267" y="7855"/>
                  </a:lnTo>
                  <a:lnTo>
                    <a:pt x="6662" y="8708"/>
                  </a:lnTo>
                  <a:lnTo>
                    <a:pt x="6258" y="9733"/>
                  </a:lnTo>
                  <a:lnTo>
                    <a:pt x="6258" y="11782"/>
                  </a:lnTo>
                  <a:lnTo>
                    <a:pt x="6662" y="12806"/>
                  </a:lnTo>
                  <a:lnTo>
                    <a:pt x="7267" y="13831"/>
                  </a:lnTo>
                  <a:lnTo>
                    <a:pt x="8075" y="14514"/>
                  </a:lnTo>
                  <a:lnTo>
                    <a:pt x="9084" y="15197"/>
                  </a:lnTo>
                  <a:lnTo>
                    <a:pt x="10093" y="15709"/>
                  </a:lnTo>
                  <a:lnTo>
                    <a:pt x="11305" y="16051"/>
                  </a:lnTo>
                  <a:lnTo>
                    <a:pt x="12516" y="16221"/>
                  </a:lnTo>
                  <a:lnTo>
                    <a:pt x="13727" y="16051"/>
                  </a:lnTo>
                  <a:lnTo>
                    <a:pt x="14938" y="15709"/>
                  </a:lnTo>
                  <a:lnTo>
                    <a:pt x="16150" y="15197"/>
                  </a:lnTo>
                  <a:lnTo>
                    <a:pt x="17159" y="14514"/>
                  </a:lnTo>
                  <a:lnTo>
                    <a:pt x="21600" y="18270"/>
                  </a:lnTo>
                  <a:lnTo>
                    <a:pt x="20591" y="19124"/>
                  </a:lnTo>
                  <a:lnTo>
                    <a:pt x="19581" y="19892"/>
                  </a:lnTo>
                  <a:lnTo>
                    <a:pt x="18572" y="20405"/>
                  </a:lnTo>
                  <a:lnTo>
                    <a:pt x="14938" y="21429"/>
                  </a:lnTo>
                  <a:lnTo>
                    <a:pt x="12516" y="21600"/>
                  </a:lnTo>
                  <a:close/>
                </a:path>
              </a:pathLst>
            </a:custGeom>
            <a:grp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endParaRPr>
                <a:latin typeface="Circe" panose="020F0502020204030204" pitchFamily="34" charset="-5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15946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ransition spd="slow">
    <p:push dir="u"/>
  </p:transition>
  <p:hf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rgbClr val="004E6B"/>
          </a:solidFill>
          <a:latin typeface="Circe Bold" panose="020B0602020203020203" pitchFamily="34" charset="-52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Circe" panose="020F0502020204030204" pitchFamily="34" charset="-52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Circe" panose="020F0502020204030204" pitchFamily="34" charset="-52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Circe" panose="020F0502020204030204" pitchFamily="34" charset="-52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Circe" panose="020F0502020204030204" pitchFamily="34" charset="-52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Circe" panose="020F0502020204030204" pitchFamily="34" charset="-52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5620706" y="2441321"/>
            <a:ext cx="4456776" cy="1275711"/>
          </a:xfrm>
        </p:spPr>
        <p:txBody>
          <a:bodyPr>
            <a:normAutofit fontScale="90000"/>
          </a:bodyPr>
          <a:lstStyle/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Стандартные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образцы состава компонентов в биологических средах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61074656"/>
      </p:ext>
    </p:extLst>
  </p:cSld>
  <p:clrMapOvr>
    <a:masterClrMapping/>
  </p:clrMapOvr>
  <p:transition spd="slow">
    <p:push dir="u"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DDA741AF-452C-4A8C-8D7A-C3C756D8C47A}"/>
              </a:ext>
            </a:extLst>
          </p:cNvPr>
          <p:cNvSpPr txBox="1"/>
          <p:nvPr/>
        </p:nvSpPr>
        <p:spPr>
          <a:xfrm>
            <a:off x="710045" y="274290"/>
            <a:ext cx="10771909" cy="63094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состава эфедрина гидрохлорида (МЭЗ-001) ГСО 11465-2019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диазепама (МЭЗ-002) ГСО 11466-2019 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кетамина гидрохлорида (МЭЗ-003) ГСО 11542-2020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тебаина (МЭЗ-004) ГСО 11552-2020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лорноксикама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(МЭЗ-005) ГСО 11543-2020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клозапина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(МЭЗ-006) ГСО 11553-2020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адреналина тартрата (МЭЗ-007) ГСО 11554-2020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дроперидола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(МЭЗ-008) ГСО 11555-2020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диклофенака натрия (МЭЗ-010) ГСО 11556-2020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тимолола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малеата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(МЭЗ-011) ГСО 11557-2020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кветиапина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фумарата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(МЭЗ-012) ГСО 11558-2020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трамадола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гидрохлорида (МЭЗ-014) ГСО 11573-2020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кодеина основания (МЭЗ-019) ГСО 11574-2020</a:t>
            </a: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СО: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«Московский эндокринный завод» (ФГУП «Московский эндокринный завод»), г. Москва</a:t>
            </a: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градуировка СИ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СО: массовая доля основного вещества, в %</a:t>
            </a:r>
            <a:endParaRPr lang="ru-RU" b="1" i="1" baseline="30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72594692"/>
      </p:ext>
    </p:extLst>
  </p:cSld>
  <p:clrMapOvr>
    <a:masterClrMapping/>
  </p:clrMapOvr>
  <p:transition spd="slow">
    <p:push dir="u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xmlns="" id="{BC4BA5C1-962F-4136-95C7-C40DC7224C4D}"/>
              </a:ext>
            </a:extLst>
          </p:cNvPr>
          <p:cNvSpPr txBox="1"/>
          <p:nvPr/>
        </p:nvSpPr>
        <p:spPr>
          <a:xfrm>
            <a:off x="796636" y="332509"/>
            <a:ext cx="105987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Стандартные образцы состава ДНК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D773805E-9D21-49DB-BB6B-4AE9C24C53D0}"/>
              </a:ext>
            </a:extLst>
          </p:cNvPr>
          <p:cNvSpPr txBox="1"/>
          <p:nvPr/>
        </p:nvSpPr>
        <p:spPr>
          <a:xfrm>
            <a:off x="796636" y="1187063"/>
            <a:ext cx="10691063" cy="40010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состава ДНК сои (комплект ГМ-СОЯ-ВНИИМ) ГСО 9866-2011 </a:t>
            </a: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</a:t>
            </a:r>
          </a:p>
          <a:p>
            <a:pPr algn="just"/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научно-исследовательский институт метрологии им. Д.И. Менделеева» (ФГУП «ВНИИМ</a:t>
            </a:r>
          </a:p>
          <a:p>
            <a:pPr algn="just"/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им. Д.И. Менделеева»), г. Санкт-Петербург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калибровка и поверка СИ; контроль метрологических характеристик при проведении испытаний СИ, в том числе в целях утверждения типа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характеристика СО – массовая доля ДНК генетически модифицированной сои</a:t>
            </a: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линии 40-3-2 в ДНК натуральной сои, в г/кг</a:t>
            </a:r>
          </a:p>
        </p:txBody>
      </p:sp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0651806"/>
      </p:ext>
    </p:extLst>
  </p:cSld>
  <p:clrMapOvr>
    <a:masterClrMapping/>
  </p:clrMapOvr>
  <p:transition spd="slow">
    <p:push dir="u"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B9914FA2-5293-4A5F-8A85-0FD9F816FD09}"/>
              </a:ext>
            </a:extLst>
          </p:cNvPr>
          <p:cNvSpPr txBox="1"/>
          <p:nvPr/>
        </p:nvSpPr>
        <p:spPr>
          <a:xfrm>
            <a:off x="796636" y="1187063"/>
            <a:ext cx="10799619" cy="40010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массовой концентрации ДНК плазмиды pUC18 в водном растворе ГСО 11368-2019</a:t>
            </a: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учреждение «Федеральный исследовательский</a:t>
            </a:r>
          </a:p>
          <a:p>
            <a:pPr algn="just"/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центр «Фундаментальные основы биотехнологии» Российской академии наук» (ФИЦ Биотехнологии РАН), г. Москва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 контроль точности результатов измерений; поверка, калибровка и испытания СИ в целях утверждения типа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характеристика СО – массовая концентрация ДНК плазмиды pUC18, в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нг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/мм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 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нг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мкл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96616433"/>
      </p:ext>
    </p:extLst>
  </p:cSld>
  <p:clrMapOvr>
    <a:masterClrMapping/>
  </p:clrMapOvr>
  <p:transition spd="slow">
    <p:push dir="u"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A426F3B0-14EA-4B2F-BB1C-511F14A8BDD5}"/>
              </a:ext>
            </a:extLst>
          </p:cNvPr>
          <p:cNvSpPr txBox="1"/>
          <p:nvPr/>
        </p:nvSpPr>
        <p:spPr>
          <a:xfrm>
            <a:off x="796636" y="332509"/>
            <a:ext cx="10598727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Стандартные образцы массовой концентрации иммуноглобулинов класса </a:t>
            </a:r>
            <a:r>
              <a:rPr lang="en-US" sz="32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</a:t>
            </a:r>
            <a:r>
              <a:rPr lang="ru-RU" sz="32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B22D2506-F91D-4B8D-9B25-F2ED0F239597}"/>
              </a:ext>
            </a:extLst>
          </p:cNvPr>
          <p:cNvSpPr txBox="1"/>
          <p:nvPr/>
        </p:nvSpPr>
        <p:spPr>
          <a:xfrm>
            <a:off x="796636" y="1596157"/>
            <a:ext cx="10910455" cy="46782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массовой концентрации иммуноглобулинов класса G к вирусу краснухи в сыворотке, плазме крови человека (КРАСНУХА</a:t>
            </a:r>
            <a:r>
              <a:rPr lang="en-US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IgG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-ЛСЧ)</a:t>
            </a:r>
            <a:r>
              <a:rPr lang="en-US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ГСО 10167-2012</a:t>
            </a:r>
          </a:p>
          <a:p>
            <a:pPr algn="just"/>
            <a:endParaRPr lang="ru-RU" sz="2000" b="1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en-US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массовой концентрации иммуноглобулинов класса G к бактерии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treponema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pallidum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в сыворотке, плазме крови человека (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Treponema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pallidum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-IG)</a:t>
            </a:r>
            <a:r>
              <a:rPr lang="en-US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ГСО 10237-2013</a:t>
            </a:r>
            <a:endParaRPr lang="en-US" sz="2000" b="1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Общество с ограниченной ответственностью «Медико-биологический Союз» </a:t>
            </a:r>
          </a:p>
          <a:p>
            <a:pPr algn="just"/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(ООО «Медико-биологический Союз»), г. Новосибирск</a:t>
            </a: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градуировка и калибровка СИ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 – массовые концентрации иммуноглобулинов класса </a:t>
            </a:r>
            <a:r>
              <a:rPr lang="en-US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G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в МЕ/см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38689742"/>
      </p:ext>
    </p:extLst>
  </p:cSld>
  <p:clrMapOvr>
    <a:masterClrMapping/>
  </p:clrMapOvr>
  <p:transition spd="slow">
    <p:push dir="u"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0695153B-B5C7-40E6-B796-740D9EAA2B3C}"/>
              </a:ext>
            </a:extLst>
          </p:cNvPr>
          <p:cNvSpPr txBox="1"/>
          <p:nvPr/>
        </p:nvSpPr>
        <p:spPr>
          <a:xfrm>
            <a:off x="796636" y="332509"/>
            <a:ext cx="105987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Стандартные образцы массовой концентрации антигенов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90641A97-2CD3-4614-9B48-04D0187CBDED}"/>
              </a:ext>
            </a:extLst>
          </p:cNvPr>
          <p:cNvSpPr txBox="1"/>
          <p:nvPr/>
        </p:nvSpPr>
        <p:spPr>
          <a:xfrm>
            <a:off x="796636" y="1097393"/>
            <a:ext cx="10598727" cy="46782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массовой концентрации антигена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HBsAg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вируса гепатита В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сыворотке, плазме крови человека (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HBsAg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ВГВ) ГСО 10280-2013</a:t>
            </a:r>
          </a:p>
          <a:p>
            <a:pPr algn="just"/>
            <a:endParaRPr lang="ru-RU" sz="2000" b="1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en-US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массовой концентрации антигена p24 вируса иммунодефицита человека первого типа в сыворотке, плазме крови человека (p24 ВИЧ-1) ГСО 10281-2013</a:t>
            </a:r>
            <a:endParaRPr lang="en-US" sz="2000" b="1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Общество с ограниченной ответственностью «Медико-биологический Союз» </a:t>
            </a:r>
          </a:p>
          <a:p>
            <a:pPr algn="just"/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(ООО «Медико-биологический Союз»), г. Новосибирск</a:t>
            </a: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градуировка и калибровка СИ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 – массовые концентрации антигенов, в МЕ/см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2697741"/>
      </p:ext>
    </p:extLst>
  </p:cSld>
  <p:clrMapOvr>
    <a:masterClrMapping/>
  </p:clrMapOvr>
  <p:transition spd="slow">
    <p:push dir="u"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CA9DB6BA-60D1-446A-AC31-D32B79FA3FFA}"/>
              </a:ext>
            </a:extLst>
          </p:cNvPr>
          <p:cNvSpPr txBox="1"/>
          <p:nvPr/>
        </p:nvSpPr>
        <p:spPr>
          <a:xfrm>
            <a:off x="796636" y="1097393"/>
            <a:ext cx="10771909" cy="4308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каталитической концентрации альфа-амилазы человека (CRM IRMM IFCC 456) </a:t>
            </a:r>
          </a:p>
          <a:p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ГСО 11263-2018</a:t>
            </a: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СО: Институт референтных материалов и измерений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(IRMM)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Бельгия</a:t>
            </a: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Импортер СО: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 - исследовательский институт метрологической службы» (ФГУП «ВНИИМС»), г. Москва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калибровка и поверка СИ; обеспечения метрологической прослеживаемости результатов измерений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характеристика СО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каталитическая концентрация альфа-амилазы, в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мккатал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/дм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D32A7600-B424-4E54-89A3-CB6D88FEC4F6}"/>
              </a:ext>
            </a:extLst>
          </p:cNvPr>
          <p:cNvSpPr txBox="1"/>
          <p:nvPr/>
        </p:nvSpPr>
        <p:spPr>
          <a:xfrm>
            <a:off x="796636" y="332509"/>
            <a:ext cx="105987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Стандартные образцы каталитической концентрации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72082379"/>
      </p:ext>
    </p:extLst>
  </p:cSld>
  <p:clrMapOvr>
    <a:masterClrMapping/>
  </p:clrMapOvr>
  <p:transition spd="slow">
    <p:push dir="u"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AC76BF66-E76E-4A5C-B7CD-C99A64616DA4}"/>
              </a:ext>
            </a:extLst>
          </p:cNvPr>
          <p:cNvSpPr txBox="1"/>
          <p:nvPr/>
        </p:nvSpPr>
        <p:spPr>
          <a:xfrm>
            <a:off x="796636" y="1097393"/>
            <a:ext cx="1077190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каталитической концентрации альфа-амилазы ГСО 11358-2019</a:t>
            </a: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СО: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 - исследовательский институт метрологической службы» (ФГУП «ВНИИМС»), г. Москва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калибровка и поверка СИ; обеспечения метрологической прослеживаемости результатов измерений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</a:t>
            </a:r>
            <a:r>
              <a:rPr lang="ru-RU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характеристика СО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каталитическая концентрация альфа-амилазы, в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мккатал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/дм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86286093"/>
      </p:ext>
    </p:extLst>
  </p:cSld>
  <p:clrMapOvr>
    <a:masterClrMapping/>
  </p:clrMapOvr>
  <p:transition spd="slow">
    <p:push dir="u"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191AC7C7-67AD-4F73-AAD3-2CEB1D35D124}"/>
              </a:ext>
            </a:extLst>
          </p:cNvPr>
          <p:cNvSpPr txBox="1"/>
          <p:nvPr/>
        </p:nvSpPr>
        <p:spPr>
          <a:xfrm>
            <a:off x="796636" y="1097393"/>
            <a:ext cx="10771909" cy="369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каталитической концентрации щелочной фосфатазы ГСО 11357-2019</a:t>
            </a: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СО: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 - исследовательский институт метрологической службы» (ФГУП «ВНИИМС»), г. Москва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калибровка и поверка СИ; обеспечения метрологической прослеживаемости результатов измерений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характеристика 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СО: каталитическая концентрация щелочной фосфатазы, </a:t>
            </a: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мккатал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/дм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5805434"/>
      </p:ext>
    </p:extLst>
  </p:cSld>
  <p:clrMapOvr>
    <a:masterClrMapping/>
  </p:clrMapOvr>
  <p:transition spd="slow">
    <p:push dir="u"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D862A834-911C-4216-A9C2-76BDB6AE88D5}"/>
              </a:ext>
            </a:extLst>
          </p:cNvPr>
          <p:cNvSpPr txBox="1"/>
          <p:nvPr/>
        </p:nvSpPr>
        <p:spPr>
          <a:xfrm>
            <a:off x="750467" y="1779871"/>
            <a:ext cx="10691063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волоса человеческого </a:t>
            </a:r>
            <a:r>
              <a:rPr lang="en-US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(NCS ZC 81002B) CRM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ГСО 9570-2010 </a:t>
            </a: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СО: Китайский национальный аналитический центр чугуна и стали, Пекин, Китай</a:t>
            </a: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Импортер СО: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Институт ядерной физики им. Г.И. Будкера Сибирского отделения РАН (ИЯФ СО РАН), </a:t>
            </a:r>
          </a:p>
          <a:p>
            <a:pPr algn="just"/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г. Новосибирск</a:t>
            </a: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контроль точности результатов измерений и аттестация методик измерений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 – массовые доли элементов (серебро, алюминий, мышьяк, барий, кальций, кадмий, кобальт, хром, медь, железо, ртуть, йод, магний, марганец, молибден, фосфор, натрий, свинец, сурьма, селен, стронций, цинк), в млн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-1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(мкг/г)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F0C5BEAD-7B04-4B5E-96DC-C97ADC89DF89}"/>
              </a:ext>
            </a:extLst>
          </p:cNvPr>
          <p:cNvSpPr txBox="1"/>
          <p:nvPr/>
        </p:nvSpPr>
        <p:spPr>
          <a:xfrm>
            <a:off x="796636" y="332509"/>
            <a:ext cx="10598727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Другие стандартные образцы состава компонентов в биологических средах  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5425527"/>
      </p:ext>
    </p:extLst>
  </p:cSld>
  <p:clrMapOvr>
    <a:masterClrMapping/>
  </p:clrMapOvr>
  <p:transition spd="slow">
    <p:push dir="u"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AE877185-E18C-40AF-9CD8-BB0EF27C6F17}"/>
              </a:ext>
            </a:extLst>
          </p:cNvPr>
          <p:cNvSpPr txBox="1"/>
          <p:nvPr/>
        </p:nvSpPr>
        <p:spPr>
          <a:xfrm>
            <a:off x="710045" y="681757"/>
            <a:ext cx="10771909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состава искусственной мочи ГСО 10023-2011</a:t>
            </a:r>
            <a:endParaRPr lang="ru-RU" sz="2000" b="1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научно-исследовательский институт метрологии им. Д.И. Менделеева» (ФГУП «ВНИИМ им. Д.И. Менделеева»),   г. Санкт-Петербург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контроль точности результатов измерений, калибровка и поверка СИ; контроль метрологических характеристик при проведении испытаний СИ, в том числе в целях утверждения типа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СО:</a:t>
            </a:r>
          </a:p>
          <a:p>
            <a:pPr marL="285750" indent="-285750">
              <a:buFontTx/>
              <a:buChar char="-"/>
            </a:pP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массовая концентрация белка, в г/л; </a:t>
            </a:r>
          </a:p>
          <a:p>
            <a:pPr marL="285750" indent="-285750">
              <a:buFontTx/>
              <a:buChar char="-"/>
            </a:pP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молярная концентрация глюкозы, в ммоль/л; </a:t>
            </a:r>
          </a:p>
          <a:p>
            <a:pPr marL="285750" indent="-285750">
              <a:buFontTx/>
              <a:buChar char="-"/>
            </a:pP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водородный показатель, в рН;</a:t>
            </a:r>
          </a:p>
          <a:p>
            <a:pPr marL="285750" indent="-285750">
              <a:buFontTx/>
              <a:buChar char="-"/>
            </a:pP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счетная концентрация эритроцитов в пересчете на гемоглобин, в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клет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мкл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</a:p>
          <a:p>
            <a:pPr marL="285750" indent="-285750">
              <a:buFontTx/>
              <a:buChar char="-"/>
            </a:pP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плотность, в г/мл</a:t>
            </a:r>
            <a:endParaRPr lang="ru-RU" b="1" i="1" baseline="30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19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2130327"/>
      </p:ext>
    </p:extLst>
  </p:cSld>
  <p:clrMapOvr>
    <a:masterClrMapping/>
  </p:clrMapOvr>
  <p:transition spd="slow">
    <p:push dir="u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D6EFF67B-6F5B-42C6-9166-29D7A3AA2F39}"/>
              </a:ext>
            </a:extLst>
          </p:cNvPr>
          <p:cNvSpPr txBox="1"/>
          <p:nvPr/>
        </p:nvSpPr>
        <p:spPr>
          <a:xfrm>
            <a:off x="891332" y="1071801"/>
            <a:ext cx="10691063" cy="57861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состава крови, содержащей свинец (СО BL-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Pb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 ГСО 9104-2008 </a:t>
            </a:r>
          </a:p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состава крови, содержащей ртуть (СО </a:t>
            </a:r>
            <a:r>
              <a:rPr lang="en-US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BL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</a:t>
            </a:r>
            <a:r>
              <a:rPr lang="en-US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Hg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 ГСО 9653-2010 </a:t>
            </a:r>
          </a:p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СО состава крови, содержащей кадмий (BL-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Cd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ГСО 10128-2012 </a:t>
            </a:r>
          </a:p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СО состава крови, содержащей бериллий (BL-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Be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ГСО 10129-2012</a:t>
            </a:r>
          </a:p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СО состава крови, содержащей таллий (BL-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Tl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ГСО 10236-2013 </a:t>
            </a: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бюджетное учреждение науки «Институт токсикологии Федерального медико-биологического агентства» (ФГБУН ИТ ФМБА России), г. Санкт-Петербург</a:t>
            </a: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контроль точности результатов измерений и аттестация методик измерений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 – массовые концентрации металлов, в мкг/дм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9124C053-F158-4F71-B02C-D3C35BF88282}"/>
              </a:ext>
            </a:extLst>
          </p:cNvPr>
          <p:cNvSpPr txBox="1"/>
          <p:nvPr/>
        </p:nvSpPr>
        <p:spPr>
          <a:xfrm>
            <a:off x="669665" y="401782"/>
            <a:ext cx="1091273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Стандартные образцы состава крови и сыворотки крови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23574520"/>
      </p:ext>
    </p:extLst>
  </p:cSld>
  <p:clrMapOvr>
    <a:masterClrMapping/>
  </p:clrMapOvr>
  <p:transition spd="slow">
    <p:push dir="u"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FABCAB1E-7E18-423E-8CA2-1127512FEF82}"/>
              </a:ext>
            </a:extLst>
          </p:cNvPr>
          <p:cNvSpPr txBox="1"/>
          <p:nvPr/>
        </p:nvSpPr>
        <p:spPr>
          <a:xfrm>
            <a:off x="796636" y="1097393"/>
            <a:ext cx="10771909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состава раствора гемиглобинцианида ГСО 10238-2013</a:t>
            </a: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научно-исследовательский институт метрологии им. Д.И. Менделеева» (ФГУП «ВНИИМ им. Д.И. Менделеева»),   г. Санкт-Петербург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градуировка, калибровка и поверка СИ; контроль метрологических характеристик при проведении испытаний СИ, в том числе в целях утверждения типа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СО: массовая концентрация гемиглобинцианида, в мг/л; оптическая плотность при длине волны 540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нм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 длине оптического пути 10.00 мм</a:t>
            </a: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20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5575331"/>
      </p:ext>
    </p:extLst>
  </p:cSld>
  <p:clrMapOvr>
    <a:masterClrMapping/>
  </p:clrMapOvr>
  <p:transition spd="slow">
    <p:push dir="u"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6A6D151B-C033-4782-8148-954EC55913A3}"/>
              </a:ext>
            </a:extLst>
          </p:cNvPr>
          <p:cNvSpPr txBox="1"/>
          <p:nvPr/>
        </p:nvSpPr>
        <p:spPr>
          <a:xfrm>
            <a:off x="796636" y="1097393"/>
            <a:ext cx="11035145" cy="4308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массовой концентрации рекомбинантного токсина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Clostridium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difficile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физиологическом буфере ГСО 10920-2017</a:t>
            </a: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бюджетное учреждение «Национальный исследовательский центр эпидемиологии и микробиологии имени почетного академика Н.Ф. Гамалеи» Министерства здравоохранения Российской Федерации (ФГБУ «НИЦЭМ им. Н.Ф. Гамалеи» Минздрава России), 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г. Москва</a:t>
            </a:r>
          </a:p>
          <a:p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поверка и калибровка СИ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характеристика СО – массовая концентрация рекомбинантного токсина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Clostridium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difficile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в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нг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мкл</a:t>
            </a:r>
            <a:endParaRPr lang="ru-RU" b="1" i="1" baseline="30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21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3324130"/>
      </p:ext>
    </p:extLst>
  </p:cSld>
  <p:clrMapOvr>
    <a:masterClrMapping/>
  </p:clrMapOvr>
  <p:transition spd="slow">
    <p:push dir="u"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916D37EB-793B-4461-B6E9-6FB9F8B37997}"/>
              </a:ext>
            </a:extLst>
          </p:cNvPr>
          <p:cNvSpPr txBox="1"/>
          <p:nvPr/>
        </p:nvSpPr>
        <p:spPr>
          <a:xfrm>
            <a:off x="796636" y="1097393"/>
            <a:ext cx="11035145" cy="4308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массовой концентрации рекомбинантного белка GP вируса Эбола в фосфатно-солевом растворе ГСО 10921-2017</a:t>
            </a: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бюджетное учреждение «Национальный исследовательский центр эпидемиологии и микробиологии имени почетного академика Н.Ф. Гамалеи» Министерства здравоохранения Российской Федерации (ФГБУ «НИЦЭМ им. Н.Ф. Гамалеи» Минздрава России), 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г. Москва</a:t>
            </a:r>
          </a:p>
          <a:p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поверка и калибровка СИ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характеристика СО – массовая концентрация рекомбинантного белка GP вируса Эбола в фосфатно-солевом растворе, в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нг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/мл</a:t>
            </a:r>
            <a:endParaRPr lang="ru-RU" b="1" i="1" baseline="30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22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52697064"/>
      </p:ext>
    </p:extLst>
  </p:cSld>
  <p:clrMapOvr>
    <a:masterClrMapping/>
  </p:clrMapOvr>
  <p:transition spd="slow">
    <p:push dir="u"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D3F05775-7DDB-41D1-83C5-D7BF1058D53C}"/>
              </a:ext>
            </a:extLst>
          </p:cNvPr>
          <p:cNvSpPr txBox="1"/>
          <p:nvPr/>
        </p:nvSpPr>
        <p:spPr>
          <a:xfrm>
            <a:off x="796636" y="1097393"/>
            <a:ext cx="11035145" cy="4308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массовой концентрации рекомбинантного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протективного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антигена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Bacillus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anthracis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фосфатно-солевом растворе ГСО 10922-2017</a:t>
            </a: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бюджетное учреждение «Национальный исследовательский центр эпидемиологии и микробиологии имени почетного академика Н.Ф. Гамалеи» Министерства здравоохранения Российской Федерации (ФГБУ «НИЦЭМ им. Н.Ф. Гамалеи» Минздрава России), 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г. Москва</a:t>
            </a:r>
          </a:p>
          <a:p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поверка и калибровка СИ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характеристика СО – массовая концентрация рекомбинантного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протективного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антигена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Bacillus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anthracis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фосфатно-солевом растворе, в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нг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/мл</a:t>
            </a:r>
            <a:endParaRPr lang="ru-RU" b="1" i="1" baseline="30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23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7873573"/>
      </p:ext>
    </p:extLst>
  </p:cSld>
  <p:clrMapOvr>
    <a:masterClrMapping/>
  </p:clrMapOvr>
  <p:transition spd="slow">
    <p:push dir="u"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2111B0B6-91C4-4849-8CE5-27E1F8009590}"/>
              </a:ext>
            </a:extLst>
          </p:cNvPr>
          <p:cNvSpPr txBox="1"/>
          <p:nvPr/>
        </p:nvSpPr>
        <p:spPr>
          <a:xfrm>
            <a:off x="796636" y="1097393"/>
            <a:ext cx="10771909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состава </a:t>
            </a:r>
            <a:r>
              <a:rPr lang="ru-RU" sz="2000" b="1" dirty="0" err="1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оливомицина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А </a:t>
            </a: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ГСО 11532-2020</a:t>
            </a: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Изготовители СО: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 - исследовательский институт метрологической службы» (ФГУП «ВНИИМС»), г. Москва и 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бюджетное научное учреждение «Научно-исследовательский институт по изысканию новых антибиотиков имени Г.Ф.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Гаузе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» (ФГБНУ «НИИНА им. Г.Ф. </a:t>
            </a:r>
            <a:r>
              <a:rPr lang="ru-RU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Гаузе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»), г. Москва</a:t>
            </a: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калибровка и поверка СИ.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СО: массовая доля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оливомицина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А, массовая доля родственных соединений, суммарная массовая доля неорганических примесей, массовая доля хрома (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Cr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), массовая доля кальция (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Ca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), массовая доля железа (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Fe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), массовая доля ртути (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Hg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), суммарная массовая доля воды и органических растворителей, в %</a:t>
            </a:r>
            <a:endParaRPr lang="ru-RU" b="1" i="1" baseline="30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24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0890655"/>
      </p:ext>
    </p:extLst>
  </p:cSld>
  <p:clrMapOvr>
    <a:masterClrMapping/>
  </p:clrMapOvr>
  <p:transition spd="slow">
    <p:push dir="u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F2C348EF-5FDF-4E31-99EE-316A2FA88F97}"/>
              </a:ext>
            </a:extLst>
          </p:cNvPr>
          <p:cNvSpPr txBox="1"/>
          <p:nvPr/>
        </p:nvSpPr>
        <p:spPr>
          <a:xfrm>
            <a:off x="891332" y="1071801"/>
            <a:ext cx="10691063" cy="5109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молярной концентрации холестерина в крови ГСО 9913-2011</a:t>
            </a: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научно-исследовательский институт метрологии им. Д.И. Менделеева» (ФГУП «ВНИИМ им. Д.И. Менделеева»),   г. Санкт-Петербург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градуировка, калибровка и поверка СИ; контроль метрологических характеристик при проведении испытаний СИ, в том числе в целях утверждения типа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характеристика СО – молярная концентрация холестерина, в ммоль/л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29260715"/>
      </p:ext>
    </p:extLst>
  </p:cSld>
  <p:clrMapOvr>
    <a:masterClrMapping/>
  </p:clrMapOvr>
  <p:transition spd="slow">
    <p:push dir="u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BC0ECB3B-C50A-4998-AAA0-4422A99692BD}"/>
              </a:ext>
            </a:extLst>
          </p:cNvPr>
          <p:cNvSpPr txBox="1"/>
          <p:nvPr/>
        </p:nvSpPr>
        <p:spPr>
          <a:xfrm>
            <a:off x="891332" y="1071801"/>
            <a:ext cx="10691063" cy="48628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СО молярной концентрации тестостерона в сыворотке крови (комплект ТЕСТОСТЕРОН-ВНИИМ) ГСО 10390-2013</a:t>
            </a:r>
            <a:endParaRPr lang="ru-RU" b="1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научно-исследовательский институт метрологии им. Д.И. Менделеева» (ФГУП «ВНИИМ им. Д.И. Менделеева»),   г. Санкт-Петербург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калибровка и поверка СИ; контроль метрологических характеристик при проведении испытаний СИ, в том числе в целях утверждения типа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Аттестованная характеристика СО – молярная концентрация тестостерона, в </a:t>
            </a:r>
            <a:r>
              <a:rPr lang="ru-RU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нмоль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/л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90152440"/>
      </p:ext>
    </p:extLst>
  </p:cSld>
  <p:clrMapOvr>
    <a:masterClrMapping/>
  </p:clrMapOvr>
  <p:transition spd="slow">
    <p:push dir="u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42DF3617-C3B1-49CD-8FB4-E1ED08C754E7}"/>
              </a:ext>
            </a:extLst>
          </p:cNvPr>
          <p:cNvSpPr txBox="1"/>
          <p:nvPr/>
        </p:nvSpPr>
        <p:spPr>
          <a:xfrm>
            <a:off x="891332" y="1071801"/>
            <a:ext cx="10691063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just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состава форменных элементов крови- гематологический контроль </a:t>
            </a:r>
          </a:p>
          <a:p>
            <a:pPr algn="just"/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(комплект ГК-ВНИИМ) ГСО 10669-2015</a:t>
            </a:r>
          </a:p>
          <a:p>
            <a:pPr marL="285750" indent="-285750" algn="just">
              <a:buFontTx/>
              <a:buChar char="-"/>
            </a:pP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научно-исследовательский институт метрологии им. Д.И. Менделеева» (ФГУП «ВНИИМ им. Д.И. Менделеева»),   г. Санкт-Петербург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калибровка и поверка СИ; контроль метрологических характеристик при проведении испытаний СИ, в том числе в целях утверждения типа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СО: счетная концентрация лейкоцитов, (WBC), в 10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/л; счётная концентрация эритроцитов, (RBC), в 10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12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/л; массовая концентрация гемоглобина, (HGB), в г/л</a:t>
            </a: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8958085"/>
      </p:ext>
    </p:extLst>
  </p:cSld>
  <p:clrMapOvr>
    <a:masterClrMapping/>
  </p:clrMapOvr>
  <p:transition spd="slow">
    <p:push dir="u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6EC7E5F5-5924-41B5-A023-92D6842A68ED}"/>
              </a:ext>
            </a:extLst>
          </p:cNvPr>
          <p:cNvSpPr txBox="1"/>
          <p:nvPr/>
        </p:nvSpPr>
        <p:spPr>
          <a:xfrm>
            <a:off x="891332" y="1071801"/>
            <a:ext cx="10691063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just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состава низкомолекулярных азотистых веществ в крови ГСО 11192-2018</a:t>
            </a:r>
            <a:endParaRPr lang="ru-RU" sz="2000" b="1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научно-исследовательский институт метрологии им. Д.И. Менделеева» (ФГУП «ВНИИМ им. Д.И. Менделеева»),   г. Санкт-Петербург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градуировка, калибровка и поверка СИ; контроль метрологических характеристик при проведении испытаний СИ, в том числе в целях утверждения типа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СО: массовая концентрация креатинина и мочевины, мг/дм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(мг/л); молярная концентрация креатинина и мочевины, ммоль/дм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(ммоль/л)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13622402"/>
      </p:ext>
    </p:extLst>
  </p:cSld>
  <p:clrMapOvr>
    <a:masterClrMapping/>
  </p:clrMapOvr>
  <p:transition spd="slow">
    <p:push dir="u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91A638D0-0CE0-4643-BF4B-A742F49D658E}"/>
              </a:ext>
            </a:extLst>
          </p:cNvPr>
          <p:cNvSpPr txBox="1"/>
          <p:nvPr/>
        </p:nvSpPr>
        <p:spPr>
          <a:xfrm>
            <a:off x="891332" y="1071801"/>
            <a:ext cx="10691063" cy="45550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just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молярной концентрации неорганических веществ в крови ГСО 11291-2019</a:t>
            </a:r>
          </a:p>
          <a:p>
            <a:pPr marL="342900" indent="-342900" algn="just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научно-исследовательский институт метрологии им. Д.И. Менделеева» (ФГУП «ВНИИМ им. Д.И. Менделеева»),   г. Санкт-Петербург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градуировка, калибровка и поверка СИ; контроль метрологических характеристик при проведении испытаний СИ, в том числе в целях утверждения типа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СО: молярная концентрация ионов кальция, магния и фосфора, в ммоль/дм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(ммоль/л)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1835296"/>
      </p:ext>
    </p:extLst>
  </p:cSld>
  <p:clrMapOvr>
    <a:masterClrMapping/>
  </p:clrMapOvr>
  <p:transition spd="slow">
    <p:push dir="u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098AACC3-B47B-45F9-A2B5-3C30A071F16E}"/>
              </a:ext>
            </a:extLst>
          </p:cNvPr>
          <p:cNvSpPr txBox="1"/>
          <p:nvPr/>
        </p:nvSpPr>
        <p:spPr>
          <a:xfrm>
            <a:off x="891332" y="1071801"/>
            <a:ext cx="10691063" cy="40010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just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содержания калия, кальция, натрия в сыворотке крови (комплект) ГСО 11292-2019</a:t>
            </a:r>
          </a:p>
          <a:p>
            <a:pPr marL="342900" indent="-342900" algn="just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 algn="just">
              <a:buFontTx/>
              <a:buChar char="-"/>
            </a:pP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 -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государственное унитарное предприятие «Всероссийский научно-исследовательский институт оптико-физических измерений» (ФГУП «ВНИИОФИ»), г. Москва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калибровка и поверка СИ; контроль метрологических характеристик при проведении испытаний СИ, в том числе в целях утверждения типа</a:t>
            </a: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СО: массовая концентрация калия, кальция, магния, г/дм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; молярная концентрация калия, кальция, магния, ммоль/дм</a:t>
            </a:r>
            <a:r>
              <a:rPr lang="ru-RU" b="1" i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endParaRPr lang="ru-RU" baseline="30000" dirty="0"/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95961792"/>
      </p:ext>
    </p:extLst>
  </p:cSld>
  <p:clrMapOvr>
    <a:masterClrMapping/>
  </p:clrMapOvr>
  <p:transition spd="slow">
    <p:push dir="u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00E51054-B81B-484B-B1A9-F46B8397E083}"/>
              </a:ext>
            </a:extLst>
          </p:cNvPr>
          <p:cNvSpPr txBox="1"/>
          <p:nvPr/>
        </p:nvSpPr>
        <p:spPr>
          <a:xfrm>
            <a:off x="796636" y="332509"/>
            <a:ext cx="1059872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solidFill>
                  <a:schemeClr val="accent2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Стандартные образцы состава лекарственных препаратов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C2524A4A-5B88-4CAB-8B03-23644AE14023}"/>
              </a:ext>
            </a:extLst>
          </p:cNvPr>
          <p:cNvSpPr txBox="1"/>
          <p:nvPr/>
        </p:nvSpPr>
        <p:spPr>
          <a:xfrm>
            <a:off x="796636" y="1397674"/>
            <a:ext cx="10771909" cy="40626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 состава ибупрофена (ГИЛС-ИБУПРОФЕН) ГСО 11559-2020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флуконазола (ГИЛС-ФЛУКОНАЗОЛ) ГСО 11569-2020</a:t>
            </a:r>
          </a:p>
          <a:p>
            <a:pPr marL="285750" indent="-285750">
              <a:buFontTx/>
              <a:buChar char="-"/>
            </a:pPr>
            <a:r>
              <a:rPr lang="ru-RU" sz="2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 состава азитромицина (ГИЛС-АЗИТРОМИЦИН) ГСО 11570-2020</a:t>
            </a: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Изготовитель СО: </a:t>
            </a:r>
            <a:r>
              <a:rPr lang="ru-RU" b="0" i="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Федеральное бюджетное учреждение «Государственный институт лекарственных средств и надлежащих практик» (ФБУ «ГИЛС и НП»), г. Москва</a:t>
            </a:r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Назначение СО: аттестация методик измерений и контроль точности результатов измерений; градуировка и  калибровка СИ</a:t>
            </a: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Аттестованные характеристики СО: массовая доля основного вещества, в %</a:t>
            </a:r>
            <a:endParaRPr lang="ru-RU" b="1" i="1" baseline="30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20D6CE3-AECF-4569-8ACD-33472A92AED1}" type="slidenum">
              <a:rPr lang="ru-RU" smtClean="0"/>
              <a:pPr>
                <a:defRPr/>
              </a:pPr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5101799"/>
      </p:ext>
    </p:extLst>
  </p:cSld>
  <p:clrMapOvr>
    <a:masterClrMapping/>
  </p:clrMapOvr>
  <p:transition spd="slow">
    <p:push dir="u"/>
  </p:transition>
</p:sld>
</file>

<file path=ppt/theme/theme1.xml><?xml version="1.0" encoding="utf-8"?>
<a:theme xmlns:a="http://schemas.openxmlformats.org/drawingml/2006/main" name="1_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308</TotalTime>
  <Words>2224</Words>
  <Application>Microsoft Office PowerPoint</Application>
  <PresentationFormat>Произвольный</PresentationFormat>
  <Paragraphs>309</Paragraphs>
  <Slides>24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24</vt:i4>
      </vt:variant>
    </vt:vector>
  </HeadingPairs>
  <TitlesOfParts>
    <vt:vector size="25" baseType="lpstr">
      <vt:lpstr>1_Тема Office</vt:lpstr>
      <vt:lpstr>Стандартные образцы состава компонентов в биологических средах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1-е онлайн заседание Объединенного комитета по эталонам КООМЕТ (18-е заседание ОКЭ)  09 июля 2020 г.</dc:title>
  <dc:creator>О Анфи</dc:creator>
  <cp:lastModifiedBy>Хисматуллин Шамил Камилович</cp:lastModifiedBy>
  <cp:revision>35</cp:revision>
  <dcterms:created xsi:type="dcterms:W3CDTF">2020-07-03T19:03:11Z</dcterms:created>
  <dcterms:modified xsi:type="dcterms:W3CDTF">2020-09-30T04:23:49Z</dcterms:modified>
</cp:coreProperties>
</file>